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7"/>
    <p:restoredTop sz="95833"/>
  </p:normalViewPr>
  <p:slideViewPr>
    <p:cSldViewPr snapToGrid="0">
      <p:cViewPr varScale="1">
        <p:scale>
          <a:sx n="106" d="100"/>
          <a:sy n="10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B3DC948-12CC-7EC7-0E65-41BD3E3FA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D5C780AE-6964-D15A-A0FA-8E76B20DB7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23E1332-38BA-9646-7330-F1EED2313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9389F7C-C1AA-B0E2-75A3-529FA2035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1BF4527-9FCF-F371-1A87-F057E45F6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1603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7D4C1EC-FCC3-6501-30E9-BE8C594F3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AFC22F5A-594E-155E-6F7A-AF23B2F6F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3EC9728-EDED-B95C-F4A1-E250BFD7B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8B68417-5005-958B-3763-90B846F78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90DF184-67DD-3BF0-0F49-92A7D7E99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66666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DECE12E-A240-8FEF-CD12-12185011C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AD97B142-F066-FCD4-539B-68CA1EE0E7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764A0DE-7CB7-97F2-32E0-088783235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DCBE0E2-AC63-D87A-7082-6581E6413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DCB498F-5D8E-41EA-AF5A-7859D8ADA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1982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F8B2FFF-7DF0-C914-AE91-EB0A49726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1CB22B7-9255-99B8-8A10-46B87AFA3D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1DC07971-B4D8-595E-1825-56CCA616C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F1260A2F-3579-63E6-551A-67B5A8DCF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DA8A1ABE-2693-FB05-7983-A0DEAA06D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A40FFD97-08E1-3160-AFFD-3F577EE00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30861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F63E81F-FD64-48A2-82A7-2B134EF30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1C68027-8E09-7F44-EF6C-2D25561C4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F73CDB7A-913C-16C4-0333-894AF96252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9621D5D4-802A-90AB-63B3-34311C66C4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A8FD8AE0-1B68-549A-87FD-89FACBBD89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AB004CA9-5985-1D09-4F9C-248F7FFBD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2AE79926-BFAF-5049-F93D-A35BAB4B4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24D78C9F-0929-F966-2DB1-5B28F7B7F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50594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97DDBC3-7F28-A9DB-7913-D93FD917B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9E80BB86-0CEB-FB81-1B60-E8EDD9F9B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EA7508F1-E479-7757-8984-22AAD4716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576527B7-17FC-CDA6-E3A1-ADA57606B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6153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22E30FE9-5CB0-229C-B974-6A3BC2D55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12C217B4-1BD9-E5D6-3B15-BB96A64D3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7ABB1C4F-6007-3644-F847-12187B962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30280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3F81511-D092-EB90-F44F-BD1E2345D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2275F92-32A8-6BF4-402E-96BA28D8C0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86E4EC3E-3A88-721E-6C68-1A54BFF21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6BC17958-3B4E-59B9-827A-5EB798911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06CCE35-633E-B662-DF43-197EAEBF1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3AC7467-0E14-650B-79DC-938C68E80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500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2BCF95C-A89B-5DE4-49E7-5F568A4DB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A09274C1-98A7-D086-F388-9D06AEF87E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2997BC9B-9DFC-7D55-461D-D11FF1B4E1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562BB908-7A13-8B6E-A7BD-24174225F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FD146CBE-8933-1927-DFBB-5693B2262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AA96C2B-CBCC-F965-95BD-2687FD544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17209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DE3ECE3-69DD-4727-89AA-E570F9AE7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FF72834F-B157-BC0A-6559-3D56A53EA6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0403C40-7361-6BD5-13C1-802895ADF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94FE618-2DFC-FA37-3C33-73D31F23B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FA72CA2-78E4-AE04-3D06-A4C85F34C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42028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39C33B6D-FFB6-39B5-B89B-A30D2EF3D2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AEB4E74F-81CE-5F95-37D0-FA562541B7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3C2A771-88C6-AF8E-AD10-A1BBD5B56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3465A06-1FA3-CD8F-A237-C52DAF489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626BA0A-F7AA-FF9C-B72B-13AED550D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8806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939C4100-C036-1910-7D30-245BECD63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B4490F96-3DCB-A694-9C84-9DA00847C1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AB2E905-AC80-CC21-09DD-0D5C25EFEF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FA412-CC42-8F41-801F-6B6FA204F83A}" type="datetimeFigureOut">
              <a:rPr kumimoji="1" lang="ja-JP" altLang="en-US" smtClean="0"/>
              <a:t>2023/5/31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50404E1-FED4-B272-6FE2-FA4B468F24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7B81046-A9B5-A081-1C90-4FA2A829DE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231EB-7FFF-1441-977B-BA0B00CC5F8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8934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グループ化 17">
            <a:extLst>
              <a:ext uri="{FF2B5EF4-FFF2-40B4-BE49-F238E27FC236}">
                <a16:creationId xmlns:a16="http://schemas.microsoft.com/office/drawing/2014/main" id="{8C1A5BB3-5C38-A837-3044-4D11DF0F61E1}"/>
              </a:ext>
            </a:extLst>
          </p:cNvPr>
          <p:cNvGrpSpPr/>
          <p:nvPr/>
        </p:nvGrpSpPr>
        <p:grpSpPr>
          <a:xfrm>
            <a:off x="2355480" y="974201"/>
            <a:ext cx="8319017" cy="5287837"/>
            <a:chOff x="2355480" y="974201"/>
            <a:chExt cx="8319017" cy="5287837"/>
          </a:xfrm>
        </p:grpSpPr>
        <p:grpSp>
          <p:nvGrpSpPr>
            <p:cNvPr id="10" name="グループ化 9">
              <a:extLst>
                <a:ext uri="{FF2B5EF4-FFF2-40B4-BE49-F238E27FC236}">
                  <a16:creationId xmlns:a16="http://schemas.microsoft.com/office/drawing/2014/main" id="{29C5B199-DA7E-9DAF-B2EC-9CB323E9819B}"/>
                </a:ext>
              </a:extLst>
            </p:cNvPr>
            <p:cNvGrpSpPr/>
            <p:nvPr/>
          </p:nvGrpSpPr>
          <p:grpSpPr>
            <a:xfrm>
              <a:off x="3457074" y="974201"/>
              <a:ext cx="1038726" cy="4909597"/>
              <a:chOff x="7138737" y="1365584"/>
              <a:chExt cx="1038726" cy="4909597"/>
            </a:xfrm>
          </p:grpSpPr>
          <p:sp>
            <p:nvSpPr>
              <p:cNvPr id="9" name="円柱 8">
                <a:extLst>
                  <a:ext uri="{FF2B5EF4-FFF2-40B4-BE49-F238E27FC236}">
                    <a16:creationId xmlns:a16="http://schemas.microsoft.com/office/drawing/2014/main" id="{48EE28C2-0B1D-7B20-AC88-F66AC5B4F817}"/>
                  </a:ext>
                </a:extLst>
              </p:cNvPr>
              <p:cNvSpPr/>
              <p:nvPr/>
            </p:nvSpPr>
            <p:spPr>
              <a:xfrm>
                <a:off x="7211782" y="2798054"/>
                <a:ext cx="902368" cy="3477127"/>
              </a:xfrm>
              <a:prstGeom prst="can">
                <a:avLst>
                  <a:gd name="adj" fmla="val 109000"/>
                </a:avLst>
              </a:prstGeom>
              <a:solidFill>
                <a:schemeClr val="accent5">
                  <a:lumMod val="40000"/>
                  <a:lumOff val="60000"/>
                </a:scheme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7" name="円柱 6">
                <a:extLst>
                  <a:ext uri="{FF2B5EF4-FFF2-40B4-BE49-F238E27FC236}">
                    <a16:creationId xmlns:a16="http://schemas.microsoft.com/office/drawing/2014/main" id="{E343D1E7-2A43-93AE-90E5-BBD624E328E6}"/>
                  </a:ext>
                </a:extLst>
              </p:cNvPr>
              <p:cNvSpPr/>
              <p:nvPr/>
            </p:nvSpPr>
            <p:spPr>
              <a:xfrm>
                <a:off x="7206916" y="1792704"/>
                <a:ext cx="902368" cy="3477127"/>
              </a:xfrm>
              <a:prstGeom prst="can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" name="円柱 7">
                <a:extLst>
                  <a:ext uri="{FF2B5EF4-FFF2-40B4-BE49-F238E27FC236}">
                    <a16:creationId xmlns:a16="http://schemas.microsoft.com/office/drawing/2014/main" id="{29FB364A-207F-001E-6037-27716C2580B3}"/>
                  </a:ext>
                </a:extLst>
              </p:cNvPr>
              <p:cNvSpPr/>
              <p:nvPr/>
            </p:nvSpPr>
            <p:spPr>
              <a:xfrm>
                <a:off x="7138737" y="1365584"/>
                <a:ext cx="1038726" cy="854242"/>
              </a:xfrm>
              <a:prstGeom prst="can">
                <a:avLst/>
              </a:prstGeom>
              <a:solidFill>
                <a:schemeClr val="accent2"/>
              </a:solidFill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11" name="三角形 10">
              <a:extLst>
                <a:ext uri="{FF2B5EF4-FFF2-40B4-BE49-F238E27FC236}">
                  <a16:creationId xmlns:a16="http://schemas.microsoft.com/office/drawing/2014/main" id="{86745F1A-CD79-42F4-EDC6-BBDE75A06C7C}"/>
                </a:ext>
              </a:extLst>
            </p:cNvPr>
            <p:cNvSpPr/>
            <p:nvPr/>
          </p:nvSpPr>
          <p:spPr>
            <a:xfrm rot="2576220">
              <a:off x="3608919" y="1617493"/>
              <a:ext cx="2461273" cy="4644545"/>
            </a:xfrm>
            <a:prstGeom prst="triangle">
              <a:avLst/>
            </a:prstGeom>
            <a:gradFill flip="none" rotWithShape="1">
              <a:gsLst>
                <a:gs pos="0">
                  <a:schemeClr val="accent5">
                    <a:lumMod val="5000"/>
                    <a:lumOff val="95000"/>
                    <a:alpha val="0"/>
                  </a:schemeClr>
                </a:gs>
                <a:gs pos="74000">
                  <a:schemeClr val="accent5">
                    <a:lumMod val="45000"/>
                    <a:lumOff val="55000"/>
                  </a:schemeClr>
                </a:gs>
                <a:gs pos="83000">
                  <a:schemeClr val="accent5">
                    <a:lumMod val="45000"/>
                    <a:lumOff val="55000"/>
                  </a:schemeClr>
                </a:gs>
                <a:gs pos="100000">
                  <a:schemeClr val="accent5">
                    <a:lumMod val="30000"/>
                    <a:lumOff val="7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34274573-DDCC-050B-F146-A14C2C2480B2}"/>
                </a:ext>
              </a:extLst>
            </p:cNvPr>
            <p:cNvSpPr txBox="1"/>
            <p:nvPr/>
          </p:nvSpPr>
          <p:spPr>
            <a:xfrm>
              <a:off x="6096000" y="1566833"/>
              <a:ext cx="457849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280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青色</a:t>
              </a:r>
              <a:r>
                <a:rPr kumimoji="1" lang="en-US" altLang="ja-JP" sz="2800" dirty="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LED</a:t>
              </a:r>
              <a:r>
                <a:rPr kumimoji="1" lang="ja-JP" altLang="en-US" sz="280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（</a:t>
              </a:r>
              <a:r>
                <a:rPr kumimoji="1" lang="en-US" altLang="ja-JP" sz="2800" dirty="0" err="1">
                  <a:latin typeface="Symbol" pitchFamily="2" charset="2"/>
                  <a:ea typeface="MS Gothic" panose="020B0609070205080204" pitchFamily="49" charset="-128"/>
                  <a:cs typeface="Arial" panose="020B0604020202020204" pitchFamily="34" charset="0"/>
                </a:rPr>
                <a:t>l</a:t>
              </a:r>
              <a:r>
                <a:rPr kumimoji="1" lang="en-US" altLang="ja-JP" sz="2800" baseline="-25000" dirty="0" err="1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max</a:t>
              </a:r>
              <a:r>
                <a:rPr kumimoji="1" lang="en-US" altLang="ja-JP" sz="2800" dirty="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 = 470 nm</a:t>
              </a:r>
              <a:r>
                <a:rPr kumimoji="1" lang="ja-JP" altLang="en-US" sz="280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）</a:t>
              </a:r>
            </a:p>
          </p:txBody>
        </p:sp>
        <p:sp>
          <p:nvSpPr>
            <p:cNvPr id="13" name="テキスト ボックス 12">
              <a:extLst>
                <a:ext uri="{FF2B5EF4-FFF2-40B4-BE49-F238E27FC236}">
                  <a16:creationId xmlns:a16="http://schemas.microsoft.com/office/drawing/2014/main" id="{7853CEF7-55AF-18B2-7243-D1A5C8308029}"/>
                </a:ext>
              </a:extLst>
            </p:cNvPr>
            <p:cNvSpPr txBox="1"/>
            <p:nvPr/>
          </p:nvSpPr>
          <p:spPr>
            <a:xfrm>
              <a:off x="6678971" y="2309409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ja-JP" altLang="en-US" sz="280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室温</a:t>
              </a:r>
              <a:endParaRPr kumimoji="1" lang="ja-JP" altLang="en-US" sz="2800"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</p:txBody>
        </p:sp>
        <p:sp>
          <p:nvSpPr>
            <p:cNvPr id="14" name="テキスト ボックス 13">
              <a:extLst>
                <a:ext uri="{FF2B5EF4-FFF2-40B4-BE49-F238E27FC236}">
                  <a16:creationId xmlns:a16="http://schemas.microsoft.com/office/drawing/2014/main" id="{6DEF7318-F76D-101F-EF33-A06B8E6BFDB4}"/>
                </a:ext>
              </a:extLst>
            </p:cNvPr>
            <p:cNvSpPr txBox="1"/>
            <p:nvPr/>
          </p:nvSpPr>
          <p:spPr>
            <a:xfrm>
              <a:off x="4951199" y="5029557"/>
              <a:ext cx="511870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800" dirty="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CeO</a:t>
              </a:r>
              <a:r>
                <a:rPr kumimoji="1" lang="en-US" altLang="ja-JP" sz="2800" baseline="-25000" dirty="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2</a:t>
              </a:r>
              <a:r>
                <a:rPr kumimoji="1" lang="ja-JP" altLang="en-US" sz="280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（</a:t>
              </a:r>
              <a:r>
                <a:rPr lang="en-US" altLang="ja-JP" sz="2800" dirty="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JRC-CEO-1</a:t>
              </a:r>
              <a:r>
                <a:rPr lang="ja-JP" altLang="en-US" sz="280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，</a:t>
              </a:r>
              <a:r>
                <a:rPr lang="en-US" altLang="ja-JP" sz="2800" dirty="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50 mg</a:t>
              </a:r>
              <a:r>
                <a:rPr lang="ja-JP" altLang="en-US" sz="280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）</a:t>
              </a:r>
              <a:endParaRPr kumimoji="1" lang="ja-JP" altLang="en-US" sz="2800"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</p:txBody>
        </p:sp>
        <p:sp>
          <p:nvSpPr>
            <p:cNvPr id="17" name="テキスト ボックス 16">
              <a:extLst>
                <a:ext uri="{FF2B5EF4-FFF2-40B4-BE49-F238E27FC236}">
                  <a16:creationId xmlns:a16="http://schemas.microsoft.com/office/drawing/2014/main" id="{6E6866CF-EF51-A5C9-4C6A-0165DA695353}"/>
                </a:ext>
              </a:extLst>
            </p:cNvPr>
            <p:cNvSpPr txBox="1"/>
            <p:nvPr/>
          </p:nvSpPr>
          <p:spPr>
            <a:xfrm>
              <a:off x="2355480" y="2668281"/>
              <a:ext cx="1620957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kumimoji="1" lang="en-US" altLang="ja-JP" sz="2800" dirty="0" err="1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Ar</a:t>
              </a:r>
              <a:r>
                <a:rPr kumimoji="1" lang="ja-JP" altLang="en-US" sz="2800"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雰囲気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78944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18</Words>
  <Application>Microsoft Macintosh PowerPoint</Application>
  <PresentationFormat>ワイド画面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游ゴシック</vt:lpstr>
      <vt:lpstr>游ゴシック Light</vt:lpstr>
      <vt:lpstr>Arial</vt:lpstr>
      <vt:lpstr>Symbol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今村　和也</dc:creator>
  <cp:lastModifiedBy>今村　和也</cp:lastModifiedBy>
  <cp:revision>9</cp:revision>
  <dcterms:created xsi:type="dcterms:W3CDTF">2023-05-30T20:08:27Z</dcterms:created>
  <dcterms:modified xsi:type="dcterms:W3CDTF">2023-05-30T20:24:51Z</dcterms:modified>
</cp:coreProperties>
</file>