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6327"/>
  </p:normalViewPr>
  <p:slideViewPr>
    <p:cSldViewPr snapToGrid="0">
      <p:cViewPr>
        <p:scale>
          <a:sx n="110" d="100"/>
          <a:sy n="110" d="100"/>
        </p:scale>
        <p:origin x="1176" y="5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D3003C48-E40F-867B-D2D8-ABBBD4F5079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字幕 2">
            <a:extLst>
              <a:ext uri="{FF2B5EF4-FFF2-40B4-BE49-F238E27FC236}">
                <a16:creationId xmlns:a16="http://schemas.microsoft.com/office/drawing/2014/main" id="{EAD3867C-F2AB-B6D3-404B-5BB32C32EF2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ja-JP" altLang="en-US"/>
              <a:t>マスター サブタイトルの書式設定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286CC744-FAF0-579D-9AA5-7DDBE23179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9D923-BDF5-1B45-A192-8C0093E70CE0}" type="datetimeFigureOut">
              <a:rPr kumimoji="1" lang="ja-JP" altLang="en-US" smtClean="0"/>
              <a:t>2023/5/24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F98BA862-FD3A-4AD5-8E5B-788E8A8B93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8521A265-D91A-0D56-D2D6-CDFD538F96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E7DBF-2AA4-6B47-B795-8DAA170B341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83592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2AE4B579-0E61-DAAD-A22C-91510F7D81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2532B9F9-7644-375A-2735-C4BE01F2B8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C18F2E8C-C041-F941-101A-B0C0BD1573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9D923-BDF5-1B45-A192-8C0093E70CE0}" type="datetimeFigureOut">
              <a:rPr kumimoji="1" lang="ja-JP" altLang="en-US" smtClean="0"/>
              <a:t>2023/5/24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829D2B79-AAC4-EAA8-5484-866D889341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23D9D2E5-9576-B174-C55B-CD9D05F53E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E7DBF-2AA4-6B47-B795-8DAA170B341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099668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269DE4D5-78BE-9D72-4C89-35B7A97B15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>
            <a:extLst>
              <a:ext uri="{FF2B5EF4-FFF2-40B4-BE49-F238E27FC236}">
                <a16:creationId xmlns:a16="http://schemas.microsoft.com/office/drawing/2014/main" id="{40555561-48F5-7638-7DB4-A5A3317733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13FADAEA-D215-F63F-4EC4-DCAC1C2EDC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9D923-BDF5-1B45-A192-8C0093E70CE0}" type="datetimeFigureOut">
              <a:rPr kumimoji="1" lang="ja-JP" altLang="en-US" smtClean="0"/>
              <a:t>2023/5/24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E52F033F-A33F-0DB9-3737-CD036D5853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E6058470-7827-37E8-6BDB-549DC47F71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E7DBF-2AA4-6B47-B795-8DAA170B341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7801055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D048ECF4-183C-97BC-BD92-424B41B5FF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02D3A7B1-CB0A-8979-B177-3304891FA85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コンテンツ プレースホルダー 3">
            <a:extLst>
              <a:ext uri="{FF2B5EF4-FFF2-40B4-BE49-F238E27FC236}">
                <a16:creationId xmlns:a16="http://schemas.microsoft.com/office/drawing/2014/main" id="{77B3CB9E-3AED-F416-E25B-9052226B5E0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5" name="日付プレースホルダー 4">
            <a:extLst>
              <a:ext uri="{FF2B5EF4-FFF2-40B4-BE49-F238E27FC236}">
                <a16:creationId xmlns:a16="http://schemas.microsoft.com/office/drawing/2014/main" id="{7E1EEC76-E1BC-93B4-9598-07EFB5A572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9D923-BDF5-1B45-A192-8C0093E70CE0}" type="datetimeFigureOut">
              <a:rPr kumimoji="1" lang="ja-JP" altLang="en-US" smtClean="0"/>
              <a:t>2023/5/24</a:t>
            </a:fld>
            <a:endParaRPr kumimoji="1" lang="ja-JP" altLang="en-US"/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9F98379F-0083-19B2-3B99-41289456E0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>
            <a:extLst>
              <a:ext uri="{FF2B5EF4-FFF2-40B4-BE49-F238E27FC236}">
                <a16:creationId xmlns:a16="http://schemas.microsoft.com/office/drawing/2014/main" id="{508C0113-38E4-40E1-FB1E-96AAC49CD6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E7DBF-2AA4-6B47-B795-8DAA170B341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725620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9F076D7F-3587-91BC-7A77-4630B7A97A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>
            <a:extLst>
              <a:ext uri="{FF2B5EF4-FFF2-40B4-BE49-F238E27FC236}">
                <a16:creationId xmlns:a16="http://schemas.microsoft.com/office/drawing/2014/main" id="{7133204A-6420-5C7E-C634-4FC9D7C60F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4" name="コンテンツ プレースホルダー 3">
            <a:extLst>
              <a:ext uri="{FF2B5EF4-FFF2-40B4-BE49-F238E27FC236}">
                <a16:creationId xmlns:a16="http://schemas.microsoft.com/office/drawing/2014/main" id="{BD3A4A23-2632-613B-9D57-AC61FBAC1B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5" name="テキスト プレースホルダー 4">
            <a:extLst>
              <a:ext uri="{FF2B5EF4-FFF2-40B4-BE49-F238E27FC236}">
                <a16:creationId xmlns:a16="http://schemas.microsoft.com/office/drawing/2014/main" id="{747807B5-F024-D715-8E17-CC173C2D401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6" name="コンテンツ プレースホルダー 5">
            <a:extLst>
              <a:ext uri="{FF2B5EF4-FFF2-40B4-BE49-F238E27FC236}">
                <a16:creationId xmlns:a16="http://schemas.microsoft.com/office/drawing/2014/main" id="{260DF270-1B91-4562-703C-6F7E4B0BDC2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7" name="日付プレースホルダー 6">
            <a:extLst>
              <a:ext uri="{FF2B5EF4-FFF2-40B4-BE49-F238E27FC236}">
                <a16:creationId xmlns:a16="http://schemas.microsoft.com/office/drawing/2014/main" id="{F3E29424-6742-A4C2-F5C1-FEDB42C569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9D923-BDF5-1B45-A192-8C0093E70CE0}" type="datetimeFigureOut">
              <a:rPr kumimoji="1" lang="ja-JP" altLang="en-US" smtClean="0"/>
              <a:t>2023/5/24</a:t>
            </a:fld>
            <a:endParaRPr kumimoji="1" lang="ja-JP" altLang="en-US"/>
          </a:p>
        </p:txBody>
      </p:sp>
      <p:sp>
        <p:nvSpPr>
          <p:cNvPr id="8" name="フッター プレースホルダー 7">
            <a:extLst>
              <a:ext uri="{FF2B5EF4-FFF2-40B4-BE49-F238E27FC236}">
                <a16:creationId xmlns:a16="http://schemas.microsoft.com/office/drawing/2014/main" id="{A88C1647-B7FD-7B5C-5724-420ABC96E8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>
            <a:extLst>
              <a:ext uri="{FF2B5EF4-FFF2-40B4-BE49-F238E27FC236}">
                <a16:creationId xmlns:a16="http://schemas.microsoft.com/office/drawing/2014/main" id="{0D60CA53-A08A-DE11-70E3-D2BE167057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E7DBF-2AA4-6B47-B795-8DAA170B341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494938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8DF4E808-C08B-80BD-5604-16CD8D8227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日付プレースホルダー 2">
            <a:extLst>
              <a:ext uri="{FF2B5EF4-FFF2-40B4-BE49-F238E27FC236}">
                <a16:creationId xmlns:a16="http://schemas.microsoft.com/office/drawing/2014/main" id="{8C61818F-B688-FA7A-0753-994682717C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9D923-BDF5-1B45-A192-8C0093E70CE0}" type="datetimeFigureOut">
              <a:rPr kumimoji="1" lang="ja-JP" altLang="en-US" smtClean="0"/>
              <a:t>2023/5/24</a:t>
            </a:fld>
            <a:endParaRPr kumimoji="1" lang="ja-JP" altLang="en-US"/>
          </a:p>
        </p:txBody>
      </p:sp>
      <p:sp>
        <p:nvSpPr>
          <p:cNvPr id="4" name="フッター プレースホルダー 3">
            <a:extLst>
              <a:ext uri="{FF2B5EF4-FFF2-40B4-BE49-F238E27FC236}">
                <a16:creationId xmlns:a16="http://schemas.microsoft.com/office/drawing/2014/main" id="{738B51E7-FC3A-1052-B937-3AF24109CE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>
            <a:extLst>
              <a:ext uri="{FF2B5EF4-FFF2-40B4-BE49-F238E27FC236}">
                <a16:creationId xmlns:a16="http://schemas.microsoft.com/office/drawing/2014/main" id="{3104EE04-87CF-BAA2-7ACF-F279CF88FE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E7DBF-2AA4-6B47-B795-8DAA170B341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7104627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>
            <a:extLst>
              <a:ext uri="{FF2B5EF4-FFF2-40B4-BE49-F238E27FC236}">
                <a16:creationId xmlns:a16="http://schemas.microsoft.com/office/drawing/2014/main" id="{BA191D9D-FA8A-6B38-CE4D-E3C4DD0D1A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9D923-BDF5-1B45-A192-8C0093E70CE0}" type="datetimeFigureOut">
              <a:rPr kumimoji="1" lang="ja-JP" altLang="en-US" smtClean="0"/>
              <a:t>2023/5/24</a:t>
            </a:fld>
            <a:endParaRPr kumimoji="1" lang="ja-JP" altLang="en-US"/>
          </a:p>
        </p:txBody>
      </p:sp>
      <p:sp>
        <p:nvSpPr>
          <p:cNvPr id="3" name="フッター プレースホルダー 2">
            <a:extLst>
              <a:ext uri="{FF2B5EF4-FFF2-40B4-BE49-F238E27FC236}">
                <a16:creationId xmlns:a16="http://schemas.microsoft.com/office/drawing/2014/main" id="{79ACBEEE-7411-2D0F-B7B0-4E729C3D48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>
            <a:extLst>
              <a:ext uri="{FF2B5EF4-FFF2-40B4-BE49-F238E27FC236}">
                <a16:creationId xmlns:a16="http://schemas.microsoft.com/office/drawing/2014/main" id="{F480D823-6349-A8EB-20C1-97F1C268F6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E7DBF-2AA4-6B47-B795-8DAA170B341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6669188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245F531F-5374-E22C-BF29-B4835C790F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F8DD5092-4295-4E1D-A863-70C7425DC7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テキスト プレースホルダー 3">
            <a:extLst>
              <a:ext uri="{FF2B5EF4-FFF2-40B4-BE49-F238E27FC236}">
                <a16:creationId xmlns:a16="http://schemas.microsoft.com/office/drawing/2014/main" id="{4D2BA841-F39C-EB0D-9BE1-05FBC6BA1C6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5" name="日付プレースホルダー 4">
            <a:extLst>
              <a:ext uri="{FF2B5EF4-FFF2-40B4-BE49-F238E27FC236}">
                <a16:creationId xmlns:a16="http://schemas.microsoft.com/office/drawing/2014/main" id="{C8679ED9-8016-90FF-F147-1084780FDB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9D923-BDF5-1B45-A192-8C0093E70CE0}" type="datetimeFigureOut">
              <a:rPr kumimoji="1" lang="ja-JP" altLang="en-US" smtClean="0"/>
              <a:t>2023/5/24</a:t>
            </a:fld>
            <a:endParaRPr kumimoji="1" lang="ja-JP" altLang="en-US"/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A24DE0B7-BEA6-F76F-ED1D-2AC42FD3EE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>
            <a:extLst>
              <a:ext uri="{FF2B5EF4-FFF2-40B4-BE49-F238E27FC236}">
                <a16:creationId xmlns:a16="http://schemas.microsoft.com/office/drawing/2014/main" id="{35EDFC0F-29A8-3265-A053-4D34B20241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E7DBF-2AA4-6B47-B795-8DAA170B341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540660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8B58C762-3ADF-0D11-FA4B-D3F2510C45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図プレースホルダー 2">
            <a:extLst>
              <a:ext uri="{FF2B5EF4-FFF2-40B4-BE49-F238E27FC236}">
                <a16:creationId xmlns:a16="http://schemas.microsoft.com/office/drawing/2014/main" id="{8D9937AC-6395-671F-7272-29ABFACA6F1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>
            <a:extLst>
              <a:ext uri="{FF2B5EF4-FFF2-40B4-BE49-F238E27FC236}">
                <a16:creationId xmlns:a16="http://schemas.microsoft.com/office/drawing/2014/main" id="{2206DE7F-258D-84E2-A667-60CD9455F60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5" name="日付プレースホルダー 4">
            <a:extLst>
              <a:ext uri="{FF2B5EF4-FFF2-40B4-BE49-F238E27FC236}">
                <a16:creationId xmlns:a16="http://schemas.microsoft.com/office/drawing/2014/main" id="{A9F28138-68D9-06D4-5A90-D97024C9BA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9D923-BDF5-1B45-A192-8C0093E70CE0}" type="datetimeFigureOut">
              <a:rPr kumimoji="1" lang="ja-JP" altLang="en-US" smtClean="0"/>
              <a:t>2023/5/24</a:t>
            </a:fld>
            <a:endParaRPr kumimoji="1" lang="ja-JP" altLang="en-US"/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8684D536-7762-9291-679D-5B6F9F4B47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>
            <a:extLst>
              <a:ext uri="{FF2B5EF4-FFF2-40B4-BE49-F238E27FC236}">
                <a16:creationId xmlns:a16="http://schemas.microsoft.com/office/drawing/2014/main" id="{1930CB03-F88D-6A27-BB76-FC2BCE1746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E7DBF-2AA4-6B47-B795-8DAA170B341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1072557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F93A7BEF-8AFD-B022-1266-E5213E773B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縦書きテキスト プレースホルダー 2">
            <a:extLst>
              <a:ext uri="{FF2B5EF4-FFF2-40B4-BE49-F238E27FC236}">
                <a16:creationId xmlns:a16="http://schemas.microsoft.com/office/drawing/2014/main" id="{C0690C5F-BB91-A6A0-9225-527600EE3F0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C41C6BA9-F730-DC0A-F9E7-479FEAC8E1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9D923-BDF5-1B45-A192-8C0093E70CE0}" type="datetimeFigureOut">
              <a:rPr kumimoji="1" lang="ja-JP" altLang="en-US" smtClean="0"/>
              <a:t>2023/5/24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0445157A-16EE-A999-6A11-801E9CE021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55FFF3D6-66E0-EB14-D546-CE0AA9A9C8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E7DBF-2AA4-6B47-B795-8DAA170B341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7978342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>
            <a:extLst>
              <a:ext uri="{FF2B5EF4-FFF2-40B4-BE49-F238E27FC236}">
                <a16:creationId xmlns:a16="http://schemas.microsoft.com/office/drawing/2014/main" id="{DA447990-FB86-4ED6-7D2F-36F7B2FF3A6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縦書きテキスト プレースホルダー 2">
            <a:extLst>
              <a:ext uri="{FF2B5EF4-FFF2-40B4-BE49-F238E27FC236}">
                <a16:creationId xmlns:a16="http://schemas.microsoft.com/office/drawing/2014/main" id="{CFE1EFCF-7058-B21A-68E4-E2CE22BBFC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EA2A85C8-CED9-BE38-EE96-843E32E961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9D923-BDF5-1B45-A192-8C0093E70CE0}" type="datetimeFigureOut">
              <a:rPr kumimoji="1" lang="ja-JP" altLang="en-US" smtClean="0"/>
              <a:t>2023/5/24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AE1EBBB3-0F04-7619-40A6-DDE105CD28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4E5C4694-A723-4D98-79AD-042D5E1A7E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E7DBF-2AA4-6B47-B795-8DAA170B341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1433930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>
            <a:extLst>
              <a:ext uri="{FF2B5EF4-FFF2-40B4-BE49-F238E27FC236}">
                <a16:creationId xmlns:a16="http://schemas.microsoft.com/office/drawing/2014/main" id="{C2919E02-1810-456E-17C9-D7E386A6B2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>
            <a:extLst>
              <a:ext uri="{FF2B5EF4-FFF2-40B4-BE49-F238E27FC236}">
                <a16:creationId xmlns:a16="http://schemas.microsoft.com/office/drawing/2014/main" id="{A39FDCE3-841D-3E50-F27D-22B8527D66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AC274899-A126-6F89-C71A-C9F3C7EBD42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49D923-BDF5-1B45-A192-8C0093E70CE0}" type="datetimeFigureOut">
              <a:rPr kumimoji="1" lang="ja-JP" altLang="en-US" smtClean="0"/>
              <a:t>2023/5/24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27593A41-1726-782C-FF80-EDE9A2923BD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BCE408FE-4D82-D0D8-ECBF-9DC1BCD3447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DE7DBF-2AA4-6B47-B795-8DAA170B341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636084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グループ化 22">
            <a:extLst>
              <a:ext uri="{FF2B5EF4-FFF2-40B4-BE49-F238E27FC236}">
                <a16:creationId xmlns:a16="http://schemas.microsoft.com/office/drawing/2014/main" id="{6381B428-D1CF-39ED-43F4-2DEC668E3A76}"/>
              </a:ext>
            </a:extLst>
          </p:cNvPr>
          <p:cNvGrpSpPr/>
          <p:nvPr/>
        </p:nvGrpSpPr>
        <p:grpSpPr>
          <a:xfrm>
            <a:off x="724460" y="1064838"/>
            <a:ext cx="6673371" cy="5285704"/>
            <a:chOff x="724460" y="1064838"/>
            <a:chExt cx="6673371" cy="5285704"/>
          </a:xfrm>
        </p:grpSpPr>
        <p:grpSp>
          <p:nvGrpSpPr>
            <p:cNvPr id="4" name="グループ化 3">
              <a:extLst>
                <a:ext uri="{FF2B5EF4-FFF2-40B4-BE49-F238E27FC236}">
                  <a16:creationId xmlns:a16="http://schemas.microsoft.com/office/drawing/2014/main" id="{A4A3EDC0-381E-0071-DB09-2B939E46559C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724460" y="1064838"/>
              <a:ext cx="6673371" cy="5285704"/>
              <a:chOff x="5848078" y="2445025"/>
              <a:chExt cx="3865057" cy="3061352"/>
            </a:xfrm>
          </p:grpSpPr>
          <p:cxnSp>
            <p:nvCxnSpPr>
              <p:cNvPr id="5" name="直線矢印コネクタ 4">
                <a:extLst>
                  <a:ext uri="{FF2B5EF4-FFF2-40B4-BE49-F238E27FC236}">
                    <a16:creationId xmlns:a16="http://schemas.microsoft.com/office/drawing/2014/main" id="{06A49C4E-8381-FCF2-54EC-B1337AE22F5F}"/>
                  </a:ext>
                </a:extLst>
              </p:cNvPr>
              <p:cNvCxnSpPr/>
              <p:nvPr/>
            </p:nvCxnSpPr>
            <p:spPr>
              <a:xfrm flipV="1">
                <a:off x="6252603" y="2445025"/>
                <a:ext cx="0" cy="2653748"/>
              </a:xfrm>
              <a:prstGeom prst="straightConnector1">
                <a:avLst/>
              </a:prstGeom>
              <a:ln w="19050">
                <a:solidFill>
                  <a:schemeClr val="tx1"/>
                </a:solidFill>
                <a:headEnd type="none" w="med" len="med"/>
                <a:tailEnd type="arrow" w="med" len="med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6" name="直線矢印コネクタ 5">
                <a:extLst>
                  <a:ext uri="{FF2B5EF4-FFF2-40B4-BE49-F238E27FC236}">
                    <a16:creationId xmlns:a16="http://schemas.microsoft.com/office/drawing/2014/main" id="{A5E7773A-9916-8462-E3EB-4DCDB8F6016C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6252604" y="5097117"/>
                <a:ext cx="2871518" cy="1657"/>
              </a:xfrm>
              <a:prstGeom prst="straightConnector1">
                <a:avLst/>
              </a:prstGeom>
              <a:ln w="19050">
                <a:solidFill>
                  <a:schemeClr val="tx1"/>
                </a:solidFill>
                <a:headEnd type="none" w="med" len="med"/>
                <a:tailEnd type="arrow" w="med" len="med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7" name="テキスト ボックス 6">
                <a:extLst>
                  <a:ext uri="{FF2B5EF4-FFF2-40B4-BE49-F238E27FC236}">
                    <a16:creationId xmlns:a16="http://schemas.microsoft.com/office/drawing/2014/main" id="{DE945CD9-018B-AAF0-577C-AE7ED90BB99E}"/>
                  </a:ext>
                </a:extLst>
              </p:cNvPr>
              <p:cNvSpPr txBox="1"/>
              <p:nvPr/>
            </p:nvSpPr>
            <p:spPr>
              <a:xfrm rot="16200000">
                <a:off x="5710579" y="3640396"/>
                <a:ext cx="542384" cy="26738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kumimoji="1" lang="en-US" altLang="ja-JP" sz="2400" i="1" dirty="0">
                    <a:latin typeface="Arial" panose="020B0604020202020204" pitchFamily="34" charset="0"/>
                    <a:ea typeface="Hiragino Maru Gothic Pro W4" panose="020F0400000000000000" pitchFamily="34" charset="-128"/>
                    <a:cs typeface="Arial" panose="020B0604020202020204" pitchFamily="34" charset="0"/>
                  </a:rPr>
                  <a:t>P</a:t>
                </a:r>
                <a:r>
                  <a:rPr kumimoji="1" lang="en-US" altLang="ja-JP" sz="2400" dirty="0">
                    <a:latin typeface="Arial" panose="020B0604020202020204" pitchFamily="34" charset="0"/>
                    <a:ea typeface="Hiragino Maru Gothic Pro W4" panose="020F0400000000000000" pitchFamily="34" charset="-128"/>
                    <a:cs typeface="Arial" panose="020B0604020202020204" pitchFamily="34" charset="0"/>
                  </a:rPr>
                  <a:t> /Pa</a:t>
                </a:r>
                <a:endParaRPr kumimoji="1" lang="ja-JP" altLang="en-US" sz="2400">
                  <a:latin typeface="Arial" panose="020B0604020202020204" pitchFamily="34" charset="0"/>
                  <a:ea typeface="Hiragino Maru Gothic Pro W4" panose="020F0400000000000000" pitchFamily="34" charset="-128"/>
                  <a:cs typeface="Arial" panose="020B0604020202020204" pitchFamily="34" charset="0"/>
                </a:endParaRPr>
              </a:p>
            </p:txBody>
          </p:sp>
          <p:sp>
            <p:nvSpPr>
              <p:cNvPr id="8" name="テキスト ボックス 7">
                <a:extLst>
                  <a:ext uri="{FF2B5EF4-FFF2-40B4-BE49-F238E27FC236}">
                    <a16:creationId xmlns:a16="http://schemas.microsoft.com/office/drawing/2014/main" id="{44197276-32E6-C9DB-37F4-6CD6F5C6735C}"/>
                  </a:ext>
                </a:extLst>
              </p:cNvPr>
              <p:cNvSpPr txBox="1"/>
              <p:nvPr/>
            </p:nvSpPr>
            <p:spPr>
              <a:xfrm>
                <a:off x="7340231" y="5238992"/>
                <a:ext cx="538670" cy="26738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kumimoji="1" lang="en-US" altLang="ja-JP" sz="2400" i="1" dirty="0">
                    <a:latin typeface="Arial" panose="020B0604020202020204" pitchFamily="34" charset="0"/>
                    <a:ea typeface="Hiragino Maru Gothic Pro W4" panose="020F0400000000000000" pitchFamily="34" charset="-128"/>
                    <a:cs typeface="Arial" panose="020B0604020202020204" pitchFamily="34" charset="0"/>
                  </a:rPr>
                  <a:t>V</a:t>
                </a:r>
                <a:r>
                  <a:rPr kumimoji="1" lang="en-US" altLang="ja-JP" sz="2400" dirty="0">
                    <a:latin typeface="Arial" panose="020B0604020202020204" pitchFamily="34" charset="0"/>
                    <a:ea typeface="Hiragino Maru Gothic Pro W4" panose="020F0400000000000000" pitchFamily="34" charset="-128"/>
                    <a:cs typeface="Arial" panose="020B0604020202020204" pitchFamily="34" charset="0"/>
                  </a:rPr>
                  <a:t> /m</a:t>
                </a:r>
                <a:r>
                  <a:rPr kumimoji="1" lang="en-US" altLang="ja-JP" sz="2400" baseline="30000" dirty="0">
                    <a:latin typeface="Arial" panose="020B0604020202020204" pitchFamily="34" charset="0"/>
                    <a:ea typeface="Hiragino Maru Gothic Pro W4" panose="020F0400000000000000" pitchFamily="34" charset="-128"/>
                    <a:cs typeface="Arial" panose="020B0604020202020204" pitchFamily="34" charset="0"/>
                  </a:rPr>
                  <a:t>3</a:t>
                </a:r>
                <a:endParaRPr kumimoji="1" lang="ja-JP" altLang="en-US" sz="2400" baseline="30000">
                  <a:latin typeface="Arial" panose="020B0604020202020204" pitchFamily="34" charset="0"/>
                  <a:ea typeface="Hiragino Maru Gothic Pro W4" panose="020F0400000000000000" pitchFamily="34" charset="-128"/>
                  <a:cs typeface="Arial" panose="020B0604020202020204" pitchFamily="34" charset="0"/>
                </a:endParaRPr>
              </a:p>
            </p:txBody>
          </p:sp>
          <p:sp>
            <p:nvSpPr>
              <p:cNvPr id="9" name="平行四辺形 19">
                <a:extLst>
                  <a:ext uri="{FF2B5EF4-FFF2-40B4-BE49-F238E27FC236}">
                    <a16:creationId xmlns:a16="http://schemas.microsoft.com/office/drawing/2014/main" id="{CA996935-EA36-EE5B-54B0-EE06BCB5988D}"/>
                  </a:ext>
                </a:extLst>
              </p:cNvPr>
              <p:cNvSpPr/>
              <p:nvPr/>
            </p:nvSpPr>
            <p:spPr>
              <a:xfrm rot="940095" flipH="1">
                <a:off x="6711608" y="3148209"/>
                <a:ext cx="2266886" cy="1210749"/>
              </a:xfrm>
              <a:custGeom>
                <a:avLst/>
                <a:gdLst>
                  <a:gd name="connsiteX0" fmla="*/ 0 w 2145163"/>
                  <a:gd name="connsiteY0" fmla="*/ 1155716 h 1155716"/>
                  <a:gd name="connsiteX1" fmla="*/ 559413 w 2145163"/>
                  <a:gd name="connsiteY1" fmla="*/ 0 h 1155716"/>
                  <a:gd name="connsiteX2" fmla="*/ 2145163 w 2145163"/>
                  <a:gd name="connsiteY2" fmla="*/ 0 h 1155716"/>
                  <a:gd name="connsiteX3" fmla="*/ 1585750 w 2145163"/>
                  <a:gd name="connsiteY3" fmla="*/ 1155716 h 1155716"/>
                  <a:gd name="connsiteX4" fmla="*/ 0 w 2145163"/>
                  <a:gd name="connsiteY4" fmla="*/ 1155716 h 1155716"/>
                  <a:gd name="connsiteX0" fmla="*/ 0 w 2145163"/>
                  <a:gd name="connsiteY0" fmla="*/ 1155716 h 1155716"/>
                  <a:gd name="connsiteX1" fmla="*/ 517633 w 2145163"/>
                  <a:gd name="connsiteY1" fmla="*/ 112154 h 1155716"/>
                  <a:gd name="connsiteX2" fmla="*/ 2145163 w 2145163"/>
                  <a:gd name="connsiteY2" fmla="*/ 0 h 1155716"/>
                  <a:gd name="connsiteX3" fmla="*/ 1585750 w 2145163"/>
                  <a:gd name="connsiteY3" fmla="*/ 1155716 h 1155716"/>
                  <a:gd name="connsiteX4" fmla="*/ 0 w 2145163"/>
                  <a:gd name="connsiteY4" fmla="*/ 1155716 h 1155716"/>
                  <a:gd name="connsiteX0" fmla="*/ 0 w 2145163"/>
                  <a:gd name="connsiteY0" fmla="*/ 1155716 h 1155716"/>
                  <a:gd name="connsiteX1" fmla="*/ 517633 w 2145163"/>
                  <a:gd name="connsiteY1" fmla="*/ 112154 h 1155716"/>
                  <a:gd name="connsiteX2" fmla="*/ 2145163 w 2145163"/>
                  <a:gd name="connsiteY2" fmla="*/ 0 h 1155716"/>
                  <a:gd name="connsiteX3" fmla="*/ 1585750 w 2145163"/>
                  <a:gd name="connsiteY3" fmla="*/ 1155716 h 1155716"/>
                  <a:gd name="connsiteX4" fmla="*/ 0 w 2145163"/>
                  <a:gd name="connsiteY4" fmla="*/ 1155716 h 1155716"/>
                  <a:gd name="connsiteX0" fmla="*/ 0 w 2145163"/>
                  <a:gd name="connsiteY0" fmla="*/ 1155716 h 1155716"/>
                  <a:gd name="connsiteX1" fmla="*/ 517633 w 2145163"/>
                  <a:gd name="connsiteY1" fmla="*/ 112154 h 1155716"/>
                  <a:gd name="connsiteX2" fmla="*/ 2145163 w 2145163"/>
                  <a:gd name="connsiteY2" fmla="*/ 0 h 1155716"/>
                  <a:gd name="connsiteX3" fmla="*/ 1585750 w 2145163"/>
                  <a:gd name="connsiteY3" fmla="*/ 1155716 h 1155716"/>
                  <a:gd name="connsiteX4" fmla="*/ 0 w 2145163"/>
                  <a:gd name="connsiteY4" fmla="*/ 1155716 h 1155716"/>
                  <a:gd name="connsiteX0" fmla="*/ 0 w 2145163"/>
                  <a:gd name="connsiteY0" fmla="*/ 1155716 h 1155716"/>
                  <a:gd name="connsiteX1" fmla="*/ 517633 w 2145163"/>
                  <a:gd name="connsiteY1" fmla="*/ 112154 h 1155716"/>
                  <a:gd name="connsiteX2" fmla="*/ 2145163 w 2145163"/>
                  <a:gd name="connsiteY2" fmla="*/ 0 h 1155716"/>
                  <a:gd name="connsiteX3" fmla="*/ 1585750 w 2145163"/>
                  <a:gd name="connsiteY3" fmla="*/ 1155716 h 1155716"/>
                  <a:gd name="connsiteX4" fmla="*/ 0 w 2145163"/>
                  <a:gd name="connsiteY4" fmla="*/ 1155716 h 1155716"/>
                  <a:gd name="connsiteX0" fmla="*/ 0 w 2145163"/>
                  <a:gd name="connsiteY0" fmla="*/ 1155716 h 1155716"/>
                  <a:gd name="connsiteX1" fmla="*/ 517633 w 2145163"/>
                  <a:gd name="connsiteY1" fmla="*/ 112154 h 1155716"/>
                  <a:gd name="connsiteX2" fmla="*/ 2145163 w 2145163"/>
                  <a:gd name="connsiteY2" fmla="*/ 0 h 1155716"/>
                  <a:gd name="connsiteX3" fmla="*/ 1585750 w 2145163"/>
                  <a:gd name="connsiteY3" fmla="*/ 1155716 h 1155716"/>
                  <a:gd name="connsiteX4" fmla="*/ 0 w 2145163"/>
                  <a:gd name="connsiteY4" fmla="*/ 1155716 h 1155716"/>
                  <a:gd name="connsiteX0" fmla="*/ 0 w 2145163"/>
                  <a:gd name="connsiteY0" fmla="*/ 1155716 h 1155716"/>
                  <a:gd name="connsiteX1" fmla="*/ 517633 w 2145163"/>
                  <a:gd name="connsiteY1" fmla="*/ 112154 h 1155716"/>
                  <a:gd name="connsiteX2" fmla="*/ 2145163 w 2145163"/>
                  <a:gd name="connsiteY2" fmla="*/ 0 h 1155716"/>
                  <a:gd name="connsiteX3" fmla="*/ 1585750 w 2145163"/>
                  <a:gd name="connsiteY3" fmla="*/ 1155716 h 1155716"/>
                  <a:gd name="connsiteX4" fmla="*/ 0 w 2145163"/>
                  <a:gd name="connsiteY4" fmla="*/ 1155716 h 1155716"/>
                  <a:gd name="connsiteX0" fmla="*/ 0 w 2266886"/>
                  <a:gd name="connsiteY0" fmla="*/ 1111252 h 1155716"/>
                  <a:gd name="connsiteX1" fmla="*/ 639356 w 2266886"/>
                  <a:gd name="connsiteY1" fmla="*/ 112154 h 1155716"/>
                  <a:gd name="connsiteX2" fmla="*/ 2266886 w 2266886"/>
                  <a:gd name="connsiteY2" fmla="*/ 0 h 1155716"/>
                  <a:gd name="connsiteX3" fmla="*/ 1707473 w 2266886"/>
                  <a:gd name="connsiteY3" fmla="*/ 1155716 h 1155716"/>
                  <a:gd name="connsiteX4" fmla="*/ 0 w 2266886"/>
                  <a:gd name="connsiteY4" fmla="*/ 1111252 h 1155716"/>
                  <a:gd name="connsiteX0" fmla="*/ 0 w 2266886"/>
                  <a:gd name="connsiteY0" fmla="*/ 1111252 h 1155716"/>
                  <a:gd name="connsiteX1" fmla="*/ 639356 w 2266886"/>
                  <a:gd name="connsiteY1" fmla="*/ 112154 h 1155716"/>
                  <a:gd name="connsiteX2" fmla="*/ 2266886 w 2266886"/>
                  <a:gd name="connsiteY2" fmla="*/ 0 h 1155716"/>
                  <a:gd name="connsiteX3" fmla="*/ 1707473 w 2266886"/>
                  <a:gd name="connsiteY3" fmla="*/ 1155716 h 1155716"/>
                  <a:gd name="connsiteX4" fmla="*/ 0 w 2266886"/>
                  <a:gd name="connsiteY4" fmla="*/ 1111252 h 1155716"/>
                  <a:gd name="connsiteX0" fmla="*/ 0 w 2266886"/>
                  <a:gd name="connsiteY0" fmla="*/ 1111252 h 1155716"/>
                  <a:gd name="connsiteX1" fmla="*/ 639356 w 2266886"/>
                  <a:gd name="connsiteY1" fmla="*/ 112154 h 1155716"/>
                  <a:gd name="connsiteX2" fmla="*/ 2266886 w 2266886"/>
                  <a:gd name="connsiteY2" fmla="*/ 0 h 1155716"/>
                  <a:gd name="connsiteX3" fmla="*/ 1707473 w 2266886"/>
                  <a:gd name="connsiteY3" fmla="*/ 1155716 h 1155716"/>
                  <a:gd name="connsiteX4" fmla="*/ 0 w 2266886"/>
                  <a:gd name="connsiteY4" fmla="*/ 1111252 h 1155716"/>
                  <a:gd name="connsiteX0" fmla="*/ 0 w 2266886"/>
                  <a:gd name="connsiteY0" fmla="*/ 1111252 h 1155716"/>
                  <a:gd name="connsiteX1" fmla="*/ 639356 w 2266886"/>
                  <a:gd name="connsiteY1" fmla="*/ 112154 h 1155716"/>
                  <a:gd name="connsiteX2" fmla="*/ 2266886 w 2266886"/>
                  <a:gd name="connsiteY2" fmla="*/ 0 h 1155716"/>
                  <a:gd name="connsiteX3" fmla="*/ 1707473 w 2266886"/>
                  <a:gd name="connsiteY3" fmla="*/ 1155716 h 1155716"/>
                  <a:gd name="connsiteX4" fmla="*/ 0 w 2266886"/>
                  <a:gd name="connsiteY4" fmla="*/ 1111252 h 1155716"/>
                  <a:gd name="connsiteX0" fmla="*/ 0 w 2266886"/>
                  <a:gd name="connsiteY0" fmla="*/ 1111252 h 1155716"/>
                  <a:gd name="connsiteX1" fmla="*/ 639356 w 2266886"/>
                  <a:gd name="connsiteY1" fmla="*/ 112154 h 1155716"/>
                  <a:gd name="connsiteX2" fmla="*/ 2266886 w 2266886"/>
                  <a:gd name="connsiteY2" fmla="*/ 0 h 1155716"/>
                  <a:gd name="connsiteX3" fmla="*/ 1707473 w 2266886"/>
                  <a:gd name="connsiteY3" fmla="*/ 1155716 h 1155716"/>
                  <a:gd name="connsiteX4" fmla="*/ 0 w 2266886"/>
                  <a:gd name="connsiteY4" fmla="*/ 1111252 h 1155716"/>
                  <a:gd name="connsiteX0" fmla="*/ 0 w 2266886"/>
                  <a:gd name="connsiteY0" fmla="*/ 1111252 h 1170984"/>
                  <a:gd name="connsiteX1" fmla="*/ 639356 w 2266886"/>
                  <a:gd name="connsiteY1" fmla="*/ 112154 h 1170984"/>
                  <a:gd name="connsiteX2" fmla="*/ 2266886 w 2266886"/>
                  <a:gd name="connsiteY2" fmla="*/ 0 h 1170984"/>
                  <a:gd name="connsiteX3" fmla="*/ 1707473 w 2266886"/>
                  <a:gd name="connsiteY3" fmla="*/ 1155716 h 1170984"/>
                  <a:gd name="connsiteX4" fmla="*/ 0 w 2266886"/>
                  <a:gd name="connsiteY4" fmla="*/ 1111252 h 1170984"/>
                  <a:gd name="connsiteX0" fmla="*/ 0 w 2266886"/>
                  <a:gd name="connsiteY0" fmla="*/ 1111252 h 1210749"/>
                  <a:gd name="connsiteX1" fmla="*/ 639356 w 2266886"/>
                  <a:gd name="connsiteY1" fmla="*/ 112154 h 1210749"/>
                  <a:gd name="connsiteX2" fmla="*/ 2266886 w 2266886"/>
                  <a:gd name="connsiteY2" fmla="*/ 0 h 1210749"/>
                  <a:gd name="connsiteX3" fmla="*/ 1707473 w 2266886"/>
                  <a:gd name="connsiteY3" fmla="*/ 1155716 h 1210749"/>
                  <a:gd name="connsiteX4" fmla="*/ 0 w 2266886"/>
                  <a:gd name="connsiteY4" fmla="*/ 1111252 h 1210749"/>
                  <a:gd name="connsiteX0" fmla="*/ 0 w 2266886"/>
                  <a:gd name="connsiteY0" fmla="*/ 1111252 h 1210749"/>
                  <a:gd name="connsiteX1" fmla="*/ 639356 w 2266886"/>
                  <a:gd name="connsiteY1" fmla="*/ 112154 h 1210749"/>
                  <a:gd name="connsiteX2" fmla="*/ 2266886 w 2266886"/>
                  <a:gd name="connsiteY2" fmla="*/ 0 h 1210749"/>
                  <a:gd name="connsiteX3" fmla="*/ 1707473 w 2266886"/>
                  <a:gd name="connsiteY3" fmla="*/ 1155716 h 1210749"/>
                  <a:gd name="connsiteX4" fmla="*/ 0 w 2266886"/>
                  <a:gd name="connsiteY4" fmla="*/ 1111252 h 1210749"/>
                  <a:gd name="connsiteX0" fmla="*/ 0 w 2266886"/>
                  <a:gd name="connsiteY0" fmla="*/ 1111252 h 1210749"/>
                  <a:gd name="connsiteX1" fmla="*/ 639356 w 2266886"/>
                  <a:gd name="connsiteY1" fmla="*/ 112154 h 1210749"/>
                  <a:gd name="connsiteX2" fmla="*/ 2266886 w 2266886"/>
                  <a:gd name="connsiteY2" fmla="*/ 0 h 1210749"/>
                  <a:gd name="connsiteX3" fmla="*/ 1707473 w 2266886"/>
                  <a:gd name="connsiteY3" fmla="*/ 1155716 h 1210749"/>
                  <a:gd name="connsiteX4" fmla="*/ 0 w 2266886"/>
                  <a:gd name="connsiteY4" fmla="*/ 1111252 h 1210749"/>
                  <a:gd name="connsiteX0" fmla="*/ 0 w 2266886"/>
                  <a:gd name="connsiteY0" fmla="*/ 1111252 h 1210749"/>
                  <a:gd name="connsiteX1" fmla="*/ 639356 w 2266886"/>
                  <a:gd name="connsiteY1" fmla="*/ 112154 h 1210749"/>
                  <a:gd name="connsiteX2" fmla="*/ 2266886 w 2266886"/>
                  <a:gd name="connsiteY2" fmla="*/ 0 h 1210749"/>
                  <a:gd name="connsiteX3" fmla="*/ 1707473 w 2266886"/>
                  <a:gd name="connsiteY3" fmla="*/ 1155716 h 1210749"/>
                  <a:gd name="connsiteX4" fmla="*/ 0 w 2266886"/>
                  <a:gd name="connsiteY4" fmla="*/ 1111252 h 121074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66886" h="1210749">
                    <a:moveTo>
                      <a:pt x="0" y="1111252"/>
                    </a:moveTo>
                    <a:cubicBezTo>
                      <a:pt x="288899" y="827003"/>
                      <a:pt x="401691" y="544969"/>
                      <a:pt x="639356" y="112154"/>
                    </a:cubicBezTo>
                    <a:cubicBezTo>
                      <a:pt x="1160389" y="151325"/>
                      <a:pt x="1731611" y="121996"/>
                      <a:pt x="2266886" y="0"/>
                    </a:cubicBezTo>
                    <a:cubicBezTo>
                      <a:pt x="2144719" y="413598"/>
                      <a:pt x="1996528" y="809573"/>
                      <a:pt x="1707473" y="1155716"/>
                    </a:cubicBezTo>
                    <a:cubicBezTo>
                      <a:pt x="1140182" y="1244645"/>
                      <a:pt x="583279" y="1222938"/>
                      <a:pt x="0" y="1111252"/>
                    </a:cubicBezTo>
                    <a:close/>
                  </a:path>
                </a:pathLst>
              </a:custGeom>
              <a:no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" name="テキスト ボックス 9">
                <a:extLst>
                  <a:ext uri="{FF2B5EF4-FFF2-40B4-BE49-F238E27FC236}">
                    <a16:creationId xmlns:a16="http://schemas.microsoft.com/office/drawing/2014/main" id="{8BD07179-937F-2D60-A6E2-67DA32A2F526}"/>
                  </a:ext>
                </a:extLst>
              </p:cNvPr>
              <p:cNvSpPr txBox="1"/>
              <p:nvPr/>
            </p:nvSpPr>
            <p:spPr>
              <a:xfrm>
                <a:off x="6494653" y="2537893"/>
                <a:ext cx="822767" cy="23173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kumimoji="1" lang="en-US" altLang="ja-JP" sz="2000" dirty="0">
                    <a:latin typeface="Arial" panose="020B0604020202020204" pitchFamily="34" charset="0"/>
                    <a:ea typeface="Hiragino Maru Gothic Pro W4" panose="020F0400000000000000" pitchFamily="34" charset="-128"/>
                    <a:cs typeface="Arial" panose="020B0604020202020204" pitchFamily="34" charset="0"/>
                  </a:rPr>
                  <a:t>(</a:t>
                </a:r>
                <a:r>
                  <a:rPr kumimoji="1" lang="en-US" altLang="ja-JP" sz="2000" i="1" dirty="0">
                    <a:latin typeface="Arial" panose="020B0604020202020204" pitchFamily="34" charset="0"/>
                    <a:ea typeface="Hiragino Maru Gothic Pro W4" panose="020F0400000000000000" pitchFamily="34" charset="-128"/>
                    <a:cs typeface="Arial" panose="020B0604020202020204" pitchFamily="34" charset="0"/>
                  </a:rPr>
                  <a:t>P</a:t>
                </a:r>
                <a:r>
                  <a:rPr kumimoji="1" lang="en-US" altLang="ja-JP" sz="2000" baseline="-25000" dirty="0">
                    <a:latin typeface="Arial" panose="020B0604020202020204" pitchFamily="34" charset="0"/>
                    <a:ea typeface="Hiragino Maru Gothic Pro W4" panose="020F0400000000000000" pitchFamily="34" charset="-128"/>
                    <a:cs typeface="Arial" panose="020B0604020202020204" pitchFamily="34" charset="0"/>
                  </a:rPr>
                  <a:t>1</a:t>
                </a:r>
                <a:r>
                  <a:rPr kumimoji="1" lang="en-US" altLang="ja-JP" sz="2000" dirty="0">
                    <a:latin typeface="Arial" panose="020B0604020202020204" pitchFamily="34" charset="0"/>
                    <a:ea typeface="Hiragino Maru Gothic Pro W4" panose="020F0400000000000000" pitchFamily="34" charset="-128"/>
                    <a:cs typeface="Arial" panose="020B0604020202020204" pitchFamily="34" charset="0"/>
                  </a:rPr>
                  <a:t>, </a:t>
                </a:r>
                <a:r>
                  <a:rPr kumimoji="1" lang="en-US" altLang="ja-JP" sz="2000" i="1" dirty="0">
                    <a:latin typeface="Arial" panose="020B0604020202020204" pitchFamily="34" charset="0"/>
                    <a:ea typeface="Hiragino Maru Gothic Pro W4" panose="020F0400000000000000" pitchFamily="34" charset="-128"/>
                    <a:cs typeface="Arial" panose="020B0604020202020204" pitchFamily="34" charset="0"/>
                  </a:rPr>
                  <a:t>V</a:t>
                </a:r>
                <a:r>
                  <a:rPr kumimoji="1" lang="en-US" altLang="ja-JP" sz="2000" baseline="-25000" dirty="0">
                    <a:latin typeface="Arial" panose="020B0604020202020204" pitchFamily="34" charset="0"/>
                    <a:ea typeface="Hiragino Maru Gothic Pro W4" panose="020F0400000000000000" pitchFamily="34" charset="-128"/>
                    <a:cs typeface="Arial" panose="020B0604020202020204" pitchFamily="34" charset="0"/>
                  </a:rPr>
                  <a:t>1</a:t>
                </a:r>
                <a:r>
                  <a:rPr kumimoji="1" lang="en-US" altLang="ja-JP" sz="2000" dirty="0">
                    <a:latin typeface="Arial" panose="020B0604020202020204" pitchFamily="34" charset="0"/>
                    <a:ea typeface="Hiragino Maru Gothic Pro W4" panose="020F0400000000000000" pitchFamily="34" charset="-128"/>
                    <a:cs typeface="Arial" panose="020B0604020202020204" pitchFamily="34" charset="0"/>
                  </a:rPr>
                  <a:t>, </a:t>
                </a:r>
                <a:r>
                  <a:rPr kumimoji="1" lang="en-US" altLang="ja-JP" sz="2000" i="1" dirty="0">
                    <a:latin typeface="Arial" panose="020B0604020202020204" pitchFamily="34" charset="0"/>
                    <a:ea typeface="Hiragino Maru Gothic Pro W4" panose="020F0400000000000000" pitchFamily="34" charset="-128"/>
                    <a:cs typeface="Arial" panose="020B0604020202020204" pitchFamily="34" charset="0"/>
                  </a:rPr>
                  <a:t>T</a:t>
                </a:r>
                <a:r>
                  <a:rPr kumimoji="1" lang="en-US" altLang="ja-JP" sz="2000" baseline="-25000" dirty="0">
                    <a:latin typeface="Arial" panose="020B0604020202020204" pitchFamily="34" charset="0"/>
                    <a:ea typeface="Hiragino Maru Gothic Pro W4" panose="020F0400000000000000" pitchFamily="34" charset="-128"/>
                    <a:cs typeface="Arial" panose="020B0604020202020204" pitchFamily="34" charset="0"/>
                  </a:rPr>
                  <a:t>1</a:t>
                </a:r>
                <a:r>
                  <a:rPr kumimoji="1" lang="en-US" altLang="ja-JP" sz="2000" dirty="0">
                    <a:latin typeface="Arial" panose="020B0604020202020204" pitchFamily="34" charset="0"/>
                    <a:ea typeface="Hiragino Maru Gothic Pro W4" panose="020F0400000000000000" pitchFamily="34" charset="-128"/>
                    <a:cs typeface="Arial" panose="020B0604020202020204" pitchFamily="34" charset="0"/>
                  </a:rPr>
                  <a:t>)</a:t>
                </a:r>
                <a:endParaRPr kumimoji="1" lang="ja-JP" altLang="en-US" sz="2000">
                  <a:latin typeface="Arial" panose="020B0604020202020204" pitchFamily="34" charset="0"/>
                  <a:ea typeface="Hiragino Maru Gothic Pro W4" panose="020F0400000000000000" pitchFamily="34" charset="-128"/>
                  <a:cs typeface="Arial" panose="020B0604020202020204" pitchFamily="34" charset="0"/>
                </a:endParaRPr>
              </a:p>
            </p:txBody>
          </p:sp>
          <p:sp>
            <p:nvSpPr>
              <p:cNvPr id="11" name="テキスト ボックス 10">
                <a:extLst>
                  <a:ext uri="{FF2B5EF4-FFF2-40B4-BE49-F238E27FC236}">
                    <a16:creationId xmlns:a16="http://schemas.microsoft.com/office/drawing/2014/main" id="{B813CD8D-F467-FFD4-ED64-74CFD73C7520}"/>
                  </a:ext>
                </a:extLst>
              </p:cNvPr>
              <p:cNvSpPr txBox="1"/>
              <p:nvPr/>
            </p:nvSpPr>
            <p:spPr>
              <a:xfrm>
                <a:off x="8596473" y="3269817"/>
                <a:ext cx="822767" cy="23173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kumimoji="1" lang="en-US" altLang="ja-JP" sz="2000" dirty="0">
                    <a:latin typeface="Arial" panose="020B0604020202020204" pitchFamily="34" charset="0"/>
                    <a:ea typeface="Hiragino Maru Gothic Pro W4" panose="020F0400000000000000" pitchFamily="34" charset="-128"/>
                    <a:cs typeface="Arial" panose="020B0604020202020204" pitchFamily="34" charset="0"/>
                  </a:rPr>
                  <a:t>(</a:t>
                </a:r>
                <a:r>
                  <a:rPr kumimoji="1" lang="en-US" altLang="ja-JP" sz="2000" i="1" dirty="0">
                    <a:latin typeface="Arial" panose="020B0604020202020204" pitchFamily="34" charset="0"/>
                    <a:ea typeface="Hiragino Maru Gothic Pro W4" panose="020F0400000000000000" pitchFamily="34" charset="-128"/>
                    <a:cs typeface="Arial" panose="020B0604020202020204" pitchFamily="34" charset="0"/>
                  </a:rPr>
                  <a:t>P</a:t>
                </a:r>
                <a:r>
                  <a:rPr kumimoji="1" lang="en-US" altLang="ja-JP" sz="2000" baseline="-25000" dirty="0">
                    <a:latin typeface="Arial" panose="020B0604020202020204" pitchFamily="34" charset="0"/>
                    <a:ea typeface="Hiragino Maru Gothic Pro W4" panose="020F0400000000000000" pitchFamily="34" charset="-128"/>
                    <a:cs typeface="Arial" panose="020B0604020202020204" pitchFamily="34" charset="0"/>
                  </a:rPr>
                  <a:t>2</a:t>
                </a:r>
                <a:r>
                  <a:rPr kumimoji="1" lang="en-US" altLang="ja-JP" sz="2000" dirty="0">
                    <a:latin typeface="Arial" panose="020B0604020202020204" pitchFamily="34" charset="0"/>
                    <a:ea typeface="Hiragino Maru Gothic Pro W4" panose="020F0400000000000000" pitchFamily="34" charset="-128"/>
                    <a:cs typeface="Arial" panose="020B0604020202020204" pitchFamily="34" charset="0"/>
                  </a:rPr>
                  <a:t>, </a:t>
                </a:r>
                <a:r>
                  <a:rPr kumimoji="1" lang="en-US" altLang="ja-JP" sz="2000" i="1" dirty="0">
                    <a:latin typeface="Arial" panose="020B0604020202020204" pitchFamily="34" charset="0"/>
                    <a:ea typeface="Hiragino Maru Gothic Pro W4" panose="020F0400000000000000" pitchFamily="34" charset="-128"/>
                    <a:cs typeface="Arial" panose="020B0604020202020204" pitchFamily="34" charset="0"/>
                  </a:rPr>
                  <a:t>V</a:t>
                </a:r>
                <a:r>
                  <a:rPr kumimoji="1" lang="en-US" altLang="ja-JP" sz="2000" baseline="-25000" dirty="0">
                    <a:latin typeface="Arial" panose="020B0604020202020204" pitchFamily="34" charset="0"/>
                    <a:ea typeface="Hiragino Maru Gothic Pro W4" panose="020F0400000000000000" pitchFamily="34" charset="-128"/>
                    <a:cs typeface="Arial" panose="020B0604020202020204" pitchFamily="34" charset="0"/>
                  </a:rPr>
                  <a:t>2</a:t>
                </a:r>
                <a:r>
                  <a:rPr kumimoji="1" lang="en-US" altLang="ja-JP" sz="2000" dirty="0">
                    <a:latin typeface="Arial" panose="020B0604020202020204" pitchFamily="34" charset="0"/>
                    <a:ea typeface="Hiragino Maru Gothic Pro W4" panose="020F0400000000000000" pitchFamily="34" charset="-128"/>
                    <a:cs typeface="Arial" panose="020B0604020202020204" pitchFamily="34" charset="0"/>
                  </a:rPr>
                  <a:t>, </a:t>
                </a:r>
                <a:r>
                  <a:rPr kumimoji="1" lang="en-US" altLang="ja-JP" sz="2000" i="1" dirty="0">
                    <a:latin typeface="Arial" panose="020B0604020202020204" pitchFamily="34" charset="0"/>
                    <a:ea typeface="Hiragino Maru Gothic Pro W4" panose="020F0400000000000000" pitchFamily="34" charset="-128"/>
                    <a:cs typeface="Arial" panose="020B0604020202020204" pitchFamily="34" charset="0"/>
                  </a:rPr>
                  <a:t>T</a:t>
                </a:r>
                <a:r>
                  <a:rPr lang="en-US" altLang="ja-JP" sz="2000" baseline="-25000" dirty="0">
                    <a:latin typeface="Arial" panose="020B0604020202020204" pitchFamily="34" charset="0"/>
                    <a:ea typeface="Hiragino Maru Gothic Pro W4" panose="020F0400000000000000" pitchFamily="34" charset="-128"/>
                    <a:cs typeface="Arial" panose="020B0604020202020204" pitchFamily="34" charset="0"/>
                  </a:rPr>
                  <a:t>2</a:t>
                </a:r>
                <a:r>
                  <a:rPr kumimoji="1" lang="en-US" altLang="ja-JP" sz="2000" dirty="0">
                    <a:latin typeface="Arial" panose="020B0604020202020204" pitchFamily="34" charset="0"/>
                    <a:ea typeface="Hiragino Maru Gothic Pro W4" panose="020F0400000000000000" pitchFamily="34" charset="-128"/>
                    <a:cs typeface="Arial" panose="020B0604020202020204" pitchFamily="34" charset="0"/>
                  </a:rPr>
                  <a:t>)</a:t>
                </a:r>
                <a:endParaRPr kumimoji="1" lang="ja-JP" altLang="en-US" sz="2000">
                  <a:latin typeface="Arial" panose="020B0604020202020204" pitchFamily="34" charset="0"/>
                  <a:ea typeface="Hiragino Maru Gothic Pro W4" panose="020F0400000000000000" pitchFamily="34" charset="-128"/>
                  <a:cs typeface="Arial" panose="020B0604020202020204" pitchFamily="34" charset="0"/>
                </a:endParaRPr>
              </a:p>
            </p:txBody>
          </p:sp>
          <p:sp>
            <p:nvSpPr>
              <p:cNvPr id="12" name="テキスト ボックス 11">
                <a:extLst>
                  <a:ext uri="{FF2B5EF4-FFF2-40B4-BE49-F238E27FC236}">
                    <a16:creationId xmlns:a16="http://schemas.microsoft.com/office/drawing/2014/main" id="{C42F511D-14E0-2841-EDA6-41FC95461D55}"/>
                  </a:ext>
                </a:extLst>
              </p:cNvPr>
              <p:cNvSpPr txBox="1"/>
              <p:nvPr/>
            </p:nvSpPr>
            <p:spPr>
              <a:xfrm>
                <a:off x="8890368" y="4436702"/>
                <a:ext cx="822767" cy="23173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kumimoji="1" lang="en-US" altLang="ja-JP" sz="2000" dirty="0">
                    <a:latin typeface="Arial" panose="020B0604020202020204" pitchFamily="34" charset="0"/>
                    <a:ea typeface="Hiragino Maru Gothic Pro W4" panose="020F0400000000000000" pitchFamily="34" charset="-128"/>
                    <a:cs typeface="Arial" panose="020B0604020202020204" pitchFamily="34" charset="0"/>
                  </a:rPr>
                  <a:t>(</a:t>
                </a:r>
                <a:r>
                  <a:rPr kumimoji="1" lang="en-US" altLang="ja-JP" sz="2000" i="1" dirty="0">
                    <a:latin typeface="Arial" panose="020B0604020202020204" pitchFamily="34" charset="0"/>
                    <a:ea typeface="Hiragino Maru Gothic Pro W4" panose="020F0400000000000000" pitchFamily="34" charset="-128"/>
                    <a:cs typeface="Arial" panose="020B0604020202020204" pitchFamily="34" charset="0"/>
                  </a:rPr>
                  <a:t>P</a:t>
                </a:r>
                <a:r>
                  <a:rPr kumimoji="1" lang="en-US" altLang="ja-JP" sz="2000" baseline="-25000" dirty="0">
                    <a:latin typeface="Arial" panose="020B0604020202020204" pitchFamily="34" charset="0"/>
                    <a:ea typeface="Hiragino Maru Gothic Pro W4" panose="020F0400000000000000" pitchFamily="34" charset="-128"/>
                    <a:cs typeface="Arial" panose="020B0604020202020204" pitchFamily="34" charset="0"/>
                  </a:rPr>
                  <a:t>3</a:t>
                </a:r>
                <a:r>
                  <a:rPr kumimoji="1" lang="en-US" altLang="ja-JP" sz="2000" dirty="0">
                    <a:latin typeface="Arial" panose="020B0604020202020204" pitchFamily="34" charset="0"/>
                    <a:ea typeface="Hiragino Maru Gothic Pro W4" panose="020F0400000000000000" pitchFamily="34" charset="-128"/>
                    <a:cs typeface="Arial" panose="020B0604020202020204" pitchFamily="34" charset="0"/>
                  </a:rPr>
                  <a:t>, </a:t>
                </a:r>
                <a:r>
                  <a:rPr kumimoji="1" lang="en-US" altLang="ja-JP" sz="2000" i="1" dirty="0">
                    <a:latin typeface="Arial" panose="020B0604020202020204" pitchFamily="34" charset="0"/>
                    <a:ea typeface="Hiragino Maru Gothic Pro W4" panose="020F0400000000000000" pitchFamily="34" charset="-128"/>
                    <a:cs typeface="Arial" panose="020B0604020202020204" pitchFamily="34" charset="0"/>
                  </a:rPr>
                  <a:t>V</a:t>
                </a:r>
                <a:r>
                  <a:rPr kumimoji="1" lang="en-US" altLang="ja-JP" sz="2000" baseline="-25000" dirty="0">
                    <a:latin typeface="Arial" panose="020B0604020202020204" pitchFamily="34" charset="0"/>
                    <a:ea typeface="Hiragino Maru Gothic Pro W4" panose="020F0400000000000000" pitchFamily="34" charset="-128"/>
                    <a:cs typeface="Arial" panose="020B0604020202020204" pitchFamily="34" charset="0"/>
                  </a:rPr>
                  <a:t>3</a:t>
                </a:r>
                <a:r>
                  <a:rPr kumimoji="1" lang="en-US" altLang="ja-JP" sz="2000" dirty="0">
                    <a:latin typeface="Arial" panose="020B0604020202020204" pitchFamily="34" charset="0"/>
                    <a:ea typeface="Hiragino Maru Gothic Pro W4" panose="020F0400000000000000" pitchFamily="34" charset="-128"/>
                    <a:cs typeface="Arial" panose="020B0604020202020204" pitchFamily="34" charset="0"/>
                  </a:rPr>
                  <a:t>, </a:t>
                </a:r>
                <a:r>
                  <a:rPr kumimoji="1" lang="en-US" altLang="ja-JP" sz="2000" i="1" dirty="0">
                    <a:latin typeface="Arial" panose="020B0604020202020204" pitchFamily="34" charset="0"/>
                    <a:ea typeface="Hiragino Maru Gothic Pro W4" panose="020F0400000000000000" pitchFamily="34" charset="-128"/>
                    <a:cs typeface="Arial" panose="020B0604020202020204" pitchFamily="34" charset="0"/>
                  </a:rPr>
                  <a:t>T</a:t>
                </a:r>
                <a:r>
                  <a:rPr lang="en-US" altLang="ja-JP" sz="2000" baseline="-25000" dirty="0">
                    <a:latin typeface="Arial" panose="020B0604020202020204" pitchFamily="34" charset="0"/>
                    <a:ea typeface="Hiragino Maru Gothic Pro W4" panose="020F0400000000000000" pitchFamily="34" charset="-128"/>
                    <a:cs typeface="Arial" panose="020B0604020202020204" pitchFamily="34" charset="0"/>
                  </a:rPr>
                  <a:t>3</a:t>
                </a:r>
                <a:r>
                  <a:rPr kumimoji="1" lang="en-US" altLang="ja-JP" sz="2000" dirty="0">
                    <a:latin typeface="Arial" panose="020B0604020202020204" pitchFamily="34" charset="0"/>
                    <a:ea typeface="Hiragino Maru Gothic Pro W4" panose="020F0400000000000000" pitchFamily="34" charset="-128"/>
                    <a:cs typeface="Arial" panose="020B0604020202020204" pitchFamily="34" charset="0"/>
                  </a:rPr>
                  <a:t>)</a:t>
                </a:r>
                <a:endParaRPr kumimoji="1" lang="ja-JP" altLang="en-US" sz="2000">
                  <a:latin typeface="Arial" panose="020B0604020202020204" pitchFamily="34" charset="0"/>
                  <a:ea typeface="Hiragino Maru Gothic Pro W4" panose="020F0400000000000000" pitchFamily="34" charset="-128"/>
                  <a:cs typeface="Arial" panose="020B0604020202020204" pitchFamily="34" charset="0"/>
                </a:endParaRPr>
              </a:p>
            </p:txBody>
          </p:sp>
          <p:sp>
            <p:nvSpPr>
              <p:cNvPr id="13" name="テキスト ボックス 12">
                <a:extLst>
                  <a:ext uri="{FF2B5EF4-FFF2-40B4-BE49-F238E27FC236}">
                    <a16:creationId xmlns:a16="http://schemas.microsoft.com/office/drawing/2014/main" id="{54E74388-94A9-0137-C36C-3FC624E051B2}"/>
                  </a:ext>
                </a:extLst>
              </p:cNvPr>
              <p:cNvSpPr txBox="1"/>
              <p:nvPr/>
            </p:nvSpPr>
            <p:spPr>
              <a:xfrm>
                <a:off x="6411547" y="4246805"/>
                <a:ext cx="822767" cy="23173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kumimoji="1" lang="en-US" altLang="ja-JP" sz="2000" dirty="0">
                    <a:latin typeface="Arial" panose="020B0604020202020204" pitchFamily="34" charset="0"/>
                    <a:ea typeface="Hiragino Maru Gothic Pro W4" panose="020F0400000000000000" pitchFamily="34" charset="-128"/>
                    <a:cs typeface="Arial" panose="020B0604020202020204" pitchFamily="34" charset="0"/>
                  </a:rPr>
                  <a:t>(</a:t>
                </a:r>
                <a:r>
                  <a:rPr kumimoji="1" lang="en-US" altLang="ja-JP" sz="2000" i="1" dirty="0">
                    <a:latin typeface="Arial" panose="020B0604020202020204" pitchFamily="34" charset="0"/>
                    <a:ea typeface="Hiragino Maru Gothic Pro W4" panose="020F0400000000000000" pitchFamily="34" charset="-128"/>
                    <a:cs typeface="Arial" panose="020B0604020202020204" pitchFamily="34" charset="0"/>
                  </a:rPr>
                  <a:t>P</a:t>
                </a:r>
                <a:r>
                  <a:rPr kumimoji="1" lang="en-US" altLang="ja-JP" sz="2000" baseline="-25000" dirty="0">
                    <a:latin typeface="Arial" panose="020B0604020202020204" pitchFamily="34" charset="0"/>
                    <a:ea typeface="Hiragino Maru Gothic Pro W4" panose="020F0400000000000000" pitchFamily="34" charset="-128"/>
                    <a:cs typeface="Arial" panose="020B0604020202020204" pitchFamily="34" charset="0"/>
                  </a:rPr>
                  <a:t>4</a:t>
                </a:r>
                <a:r>
                  <a:rPr kumimoji="1" lang="en-US" altLang="ja-JP" sz="2000" dirty="0">
                    <a:latin typeface="Arial" panose="020B0604020202020204" pitchFamily="34" charset="0"/>
                    <a:ea typeface="Hiragino Maru Gothic Pro W4" panose="020F0400000000000000" pitchFamily="34" charset="-128"/>
                    <a:cs typeface="Arial" panose="020B0604020202020204" pitchFamily="34" charset="0"/>
                  </a:rPr>
                  <a:t>, </a:t>
                </a:r>
                <a:r>
                  <a:rPr kumimoji="1" lang="en-US" altLang="ja-JP" sz="2000" i="1" dirty="0">
                    <a:latin typeface="Arial" panose="020B0604020202020204" pitchFamily="34" charset="0"/>
                    <a:ea typeface="Hiragino Maru Gothic Pro W4" panose="020F0400000000000000" pitchFamily="34" charset="-128"/>
                    <a:cs typeface="Arial" panose="020B0604020202020204" pitchFamily="34" charset="0"/>
                  </a:rPr>
                  <a:t>V</a:t>
                </a:r>
                <a:r>
                  <a:rPr lang="en-US" altLang="ja-JP" sz="2000" baseline="-25000" dirty="0">
                    <a:latin typeface="Arial" panose="020B0604020202020204" pitchFamily="34" charset="0"/>
                    <a:ea typeface="Hiragino Maru Gothic Pro W4" panose="020F0400000000000000" pitchFamily="34" charset="-128"/>
                    <a:cs typeface="Arial" panose="020B0604020202020204" pitchFamily="34" charset="0"/>
                  </a:rPr>
                  <a:t>4</a:t>
                </a:r>
                <a:r>
                  <a:rPr kumimoji="1" lang="en-US" altLang="ja-JP" sz="2000" dirty="0">
                    <a:latin typeface="Arial" panose="020B0604020202020204" pitchFamily="34" charset="0"/>
                    <a:ea typeface="Hiragino Maru Gothic Pro W4" panose="020F0400000000000000" pitchFamily="34" charset="-128"/>
                    <a:cs typeface="Arial" panose="020B0604020202020204" pitchFamily="34" charset="0"/>
                  </a:rPr>
                  <a:t>, </a:t>
                </a:r>
                <a:r>
                  <a:rPr kumimoji="1" lang="en-US" altLang="ja-JP" sz="2000" i="1" dirty="0">
                    <a:latin typeface="Arial" panose="020B0604020202020204" pitchFamily="34" charset="0"/>
                    <a:ea typeface="Hiragino Maru Gothic Pro W4" panose="020F0400000000000000" pitchFamily="34" charset="-128"/>
                    <a:cs typeface="Arial" panose="020B0604020202020204" pitchFamily="34" charset="0"/>
                  </a:rPr>
                  <a:t>T</a:t>
                </a:r>
                <a:r>
                  <a:rPr lang="en-US" altLang="ja-JP" sz="2000" baseline="-25000" dirty="0">
                    <a:latin typeface="Arial" panose="020B0604020202020204" pitchFamily="34" charset="0"/>
                    <a:ea typeface="Hiragino Maru Gothic Pro W4" panose="020F0400000000000000" pitchFamily="34" charset="-128"/>
                    <a:cs typeface="Arial" panose="020B0604020202020204" pitchFamily="34" charset="0"/>
                  </a:rPr>
                  <a:t>4</a:t>
                </a:r>
                <a:r>
                  <a:rPr kumimoji="1" lang="en-US" altLang="ja-JP" sz="2000" dirty="0">
                    <a:latin typeface="Arial" panose="020B0604020202020204" pitchFamily="34" charset="0"/>
                    <a:ea typeface="Hiragino Maru Gothic Pro W4" panose="020F0400000000000000" pitchFamily="34" charset="-128"/>
                    <a:cs typeface="Arial" panose="020B0604020202020204" pitchFamily="34" charset="0"/>
                  </a:rPr>
                  <a:t>)</a:t>
                </a:r>
                <a:endParaRPr kumimoji="1" lang="ja-JP" altLang="en-US" sz="2000">
                  <a:latin typeface="Arial" panose="020B0604020202020204" pitchFamily="34" charset="0"/>
                  <a:ea typeface="Hiragino Maru Gothic Pro W4" panose="020F0400000000000000" pitchFamily="34" charset="-128"/>
                  <a:cs typeface="Arial" panose="020B0604020202020204" pitchFamily="34" charset="0"/>
                </a:endParaRPr>
              </a:p>
            </p:txBody>
          </p:sp>
          <p:sp>
            <p:nvSpPr>
              <p:cNvPr id="14" name="円/楕円 13">
                <a:extLst>
                  <a:ext uri="{FF2B5EF4-FFF2-40B4-BE49-F238E27FC236}">
                    <a16:creationId xmlns:a16="http://schemas.microsoft.com/office/drawing/2014/main" id="{0D2F1EED-8D4A-A447-921D-C23B86E546BE}"/>
                  </a:ext>
                </a:extLst>
              </p:cNvPr>
              <p:cNvSpPr>
                <a:spLocks/>
              </p:cNvSpPr>
              <p:nvPr/>
            </p:nvSpPr>
            <p:spPr>
              <a:xfrm>
                <a:off x="6844965" y="2815797"/>
                <a:ext cx="180000" cy="180000"/>
              </a:xfrm>
              <a:prstGeom prst="ellipse">
                <a:avLst/>
              </a:prstGeom>
              <a:solidFill>
                <a:srgbClr val="FF0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" name="円/楕円 14">
                <a:extLst>
                  <a:ext uri="{FF2B5EF4-FFF2-40B4-BE49-F238E27FC236}">
                    <a16:creationId xmlns:a16="http://schemas.microsoft.com/office/drawing/2014/main" id="{CFAF4DE9-3C6F-30F1-27A9-ECDD44A8B0AB}"/>
                  </a:ext>
                </a:extLst>
              </p:cNvPr>
              <p:cNvSpPr>
                <a:spLocks/>
              </p:cNvSpPr>
              <p:nvPr/>
            </p:nvSpPr>
            <p:spPr>
              <a:xfrm>
                <a:off x="8382365" y="3322897"/>
                <a:ext cx="180000" cy="180000"/>
              </a:xfrm>
              <a:prstGeom prst="ellipse">
                <a:avLst/>
              </a:prstGeom>
              <a:solidFill>
                <a:srgbClr val="FF0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" name="円/楕円 15">
                <a:extLst>
                  <a:ext uri="{FF2B5EF4-FFF2-40B4-BE49-F238E27FC236}">
                    <a16:creationId xmlns:a16="http://schemas.microsoft.com/office/drawing/2014/main" id="{B8AC0BD4-6D7B-E5A8-874C-D6F8C35628A6}"/>
                  </a:ext>
                </a:extLst>
              </p:cNvPr>
              <p:cNvSpPr>
                <a:spLocks/>
              </p:cNvSpPr>
              <p:nvPr/>
            </p:nvSpPr>
            <p:spPr>
              <a:xfrm>
                <a:off x="8693284" y="4462569"/>
                <a:ext cx="180000" cy="180000"/>
              </a:xfrm>
              <a:prstGeom prst="ellipse">
                <a:avLst/>
              </a:prstGeom>
              <a:solidFill>
                <a:srgbClr val="FF0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" name="円/楕円 16">
                <a:extLst>
                  <a:ext uri="{FF2B5EF4-FFF2-40B4-BE49-F238E27FC236}">
                    <a16:creationId xmlns:a16="http://schemas.microsoft.com/office/drawing/2014/main" id="{C4BB6867-31E8-CD1D-07ED-88902AFB8560}"/>
                  </a:ext>
                </a:extLst>
              </p:cNvPr>
              <p:cNvSpPr>
                <a:spLocks/>
              </p:cNvSpPr>
              <p:nvPr/>
            </p:nvSpPr>
            <p:spPr>
              <a:xfrm>
                <a:off x="7024965" y="4040901"/>
                <a:ext cx="180000" cy="180000"/>
              </a:xfrm>
              <a:prstGeom prst="ellipse">
                <a:avLst/>
              </a:prstGeom>
              <a:solidFill>
                <a:srgbClr val="FF0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8" name="テキスト ボックス 17">
              <a:extLst>
                <a:ext uri="{FF2B5EF4-FFF2-40B4-BE49-F238E27FC236}">
                  <a16:creationId xmlns:a16="http://schemas.microsoft.com/office/drawing/2014/main" id="{0102D9EF-95B8-D4EB-E506-116200D3FA94}"/>
                </a:ext>
              </a:extLst>
            </p:cNvPr>
            <p:cNvSpPr txBox="1"/>
            <p:nvPr/>
          </p:nvSpPr>
          <p:spPr>
            <a:xfrm>
              <a:off x="3979353" y="1875162"/>
              <a:ext cx="9765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ja-JP" sz="2400" i="1" dirty="0">
                  <a:latin typeface="Arial" panose="020B0604020202020204" pitchFamily="34" charset="0"/>
                  <a:cs typeface="Arial" panose="020B0604020202020204" pitchFamily="34" charset="0"/>
                </a:rPr>
                <a:t>q</a:t>
              </a:r>
              <a:r>
                <a:rPr kumimoji="1" lang="en-US" altLang="ja-JP" sz="2400" baseline="-25000" dirty="0">
                  <a:latin typeface="Arial" panose="020B0604020202020204" pitchFamily="34" charset="0"/>
                  <a:cs typeface="Arial" panose="020B0604020202020204" pitchFamily="34" charset="0"/>
                </a:rPr>
                <a:t>1</a:t>
              </a:r>
              <a:r>
                <a:rPr kumimoji="1" lang="en-US" altLang="ja-JP" sz="2400" dirty="0">
                  <a:latin typeface="Arial" panose="020B0604020202020204" pitchFamily="34" charset="0"/>
                  <a:cs typeface="Arial" panose="020B0604020202020204" pitchFamily="34" charset="0"/>
                </a:rPr>
                <a:t>, </a:t>
              </a:r>
              <a:r>
                <a:rPr kumimoji="1" lang="en-US" altLang="ja-JP" sz="2400" i="1" dirty="0">
                  <a:latin typeface="Arial" panose="020B0604020202020204" pitchFamily="34" charset="0"/>
                  <a:cs typeface="Arial" panose="020B0604020202020204" pitchFamily="34" charset="0"/>
                </a:rPr>
                <a:t>w</a:t>
              </a:r>
              <a:r>
                <a:rPr kumimoji="1" lang="en-US" altLang="ja-JP" sz="2400" baseline="-25000" dirty="0"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kumimoji="1" lang="ja-JP" altLang="en-US" sz="2400" baseline="-250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9" name="テキスト ボックス 18">
              <a:extLst>
                <a:ext uri="{FF2B5EF4-FFF2-40B4-BE49-F238E27FC236}">
                  <a16:creationId xmlns:a16="http://schemas.microsoft.com/office/drawing/2014/main" id="{82C2FAA3-82CC-AE3C-681A-2B050196DE3E}"/>
                </a:ext>
              </a:extLst>
            </p:cNvPr>
            <p:cNvSpPr txBox="1"/>
            <p:nvPr/>
          </p:nvSpPr>
          <p:spPr>
            <a:xfrm>
              <a:off x="5559549" y="3490482"/>
              <a:ext cx="9765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ja-JP" sz="2400" i="1" dirty="0">
                  <a:latin typeface="Arial" panose="020B0604020202020204" pitchFamily="34" charset="0"/>
                  <a:cs typeface="Arial" panose="020B0604020202020204" pitchFamily="34" charset="0"/>
                </a:rPr>
                <a:t>q</a:t>
              </a:r>
              <a:r>
                <a:rPr kumimoji="1" lang="en-US" altLang="ja-JP" sz="2400" baseline="-25000" dirty="0">
                  <a:latin typeface="Arial" panose="020B0604020202020204" pitchFamily="34" charset="0"/>
                  <a:cs typeface="Arial" panose="020B0604020202020204" pitchFamily="34" charset="0"/>
                </a:rPr>
                <a:t>2</a:t>
              </a:r>
              <a:r>
                <a:rPr kumimoji="1" lang="en-US" altLang="ja-JP" sz="2400" dirty="0">
                  <a:latin typeface="Arial" panose="020B0604020202020204" pitchFamily="34" charset="0"/>
                  <a:cs typeface="Arial" panose="020B0604020202020204" pitchFamily="34" charset="0"/>
                </a:rPr>
                <a:t>, </a:t>
              </a:r>
              <a:r>
                <a:rPr kumimoji="1" lang="en-US" altLang="ja-JP" sz="2400" i="1" dirty="0">
                  <a:latin typeface="Arial" panose="020B0604020202020204" pitchFamily="34" charset="0"/>
                  <a:cs typeface="Arial" panose="020B0604020202020204" pitchFamily="34" charset="0"/>
                </a:rPr>
                <a:t>w</a:t>
              </a:r>
              <a:r>
                <a:rPr kumimoji="1" lang="en-US" altLang="ja-JP" sz="2400" baseline="-25000" dirty="0">
                  <a:latin typeface="Arial" panose="020B0604020202020204" pitchFamily="34" charset="0"/>
                  <a:cs typeface="Arial" panose="020B0604020202020204" pitchFamily="34" charset="0"/>
                </a:rPr>
                <a:t>2</a:t>
              </a:r>
              <a:endParaRPr kumimoji="1" lang="ja-JP" altLang="en-US" sz="2400" baseline="-250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0" name="テキスト ボックス 19">
              <a:extLst>
                <a:ext uri="{FF2B5EF4-FFF2-40B4-BE49-F238E27FC236}">
                  <a16:creationId xmlns:a16="http://schemas.microsoft.com/office/drawing/2014/main" id="{7618212D-8F0E-D0AE-A499-4EA090A7B913}"/>
                </a:ext>
              </a:extLst>
            </p:cNvPr>
            <p:cNvSpPr txBox="1"/>
            <p:nvPr/>
          </p:nvSpPr>
          <p:spPr>
            <a:xfrm>
              <a:off x="3751897" y="4518482"/>
              <a:ext cx="9765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ja-JP" sz="2400" i="1" dirty="0">
                  <a:latin typeface="Arial" panose="020B0604020202020204" pitchFamily="34" charset="0"/>
                  <a:cs typeface="Arial" panose="020B0604020202020204" pitchFamily="34" charset="0"/>
                </a:rPr>
                <a:t>q</a:t>
              </a:r>
              <a:r>
                <a:rPr lang="en-US" altLang="ja-JP" sz="2400" baseline="-25000" dirty="0">
                  <a:latin typeface="Arial" panose="020B0604020202020204" pitchFamily="34" charset="0"/>
                  <a:cs typeface="Arial" panose="020B0604020202020204" pitchFamily="34" charset="0"/>
                </a:rPr>
                <a:t>3</a:t>
              </a:r>
              <a:r>
                <a:rPr lang="en-US" altLang="ja-JP" sz="2400" dirty="0">
                  <a:latin typeface="Arial" panose="020B0604020202020204" pitchFamily="34" charset="0"/>
                  <a:cs typeface="Arial" panose="020B0604020202020204" pitchFamily="34" charset="0"/>
                </a:rPr>
                <a:t>, </a:t>
              </a:r>
              <a:r>
                <a:rPr lang="en-US" altLang="ja-JP" sz="2400" i="1" dirty="0">
                  <a:latin typeface="Arial" panose="020B0604020202020204" pitchFamily="34" charset="0"/>
                  <a:cs typeface="Arial" panose="020B0604020202020204" pitchFamily="34" charset="0"/>
                </a:rPr>
                <a:t>w</a:t>
              </a:r>
              <a:r>
                <a:rPr lang="en-US" altLang="ja-JP" sz="2400" baseline="-25000" dirty="0">
                  <a:latin typeface="Arial" panose="020B0604020202020204" pitchFamily="34" charset="0"/>
                  <a:cs typeface="Arial" panose="020B0604020202020204" pitchFamily="34" charset="0"/>
                </a:rPr>
                <a:t>3</a:t>
              </a:r>
              <a:endParaRPr kumimoji="1" lang="ja-JP" altLang="en-US" sz="2400" baseline="-250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1" name="テキスト ボックス 20">
              <a:extLst>
                <a:ext uri="{FF2B5EF4-FFF2-40B4-BE49-F238E27FC236}">
                  <a16:creationId xmlns:a16="http://schemas.microsoft.com/office/drawing/2014/main" id="{D150E131-348D-6B55-46BC-E426DD86D5B7}"/>
                </a:ext>
              </a:extLst>
            </p:cNvPr>
            <p:cNvSpPr txBox="1"/>
            <p:nvPr/>
          </p:nvSpPr>
          <p:spPr>
            <a:xfrm>
              <a:off x="1574573" y="2782313"/>
              <a:ext cx="9765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ja-JP" sz="2400" i="1" dirty="0">
                  <a:latin typeface="Arial" panose="020B0604020202020204" pitchFamily="34" charset="0"/>
                  <a:cs typeface="Arial" panose="020B0604020202020204" pitchFamily="34" charset="0"/>
                </a:rPr>
                <a:t>q</a:t>
              </a:r>
              <a:r>
                <a:rPr kumimoji="1" lang="en-US" altLang="ja-JP" sz="2400" baseline="-25000" dirty="0"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r>
                <a:rPr kumimoji="1" lang="en-US" altLang="ja-JP" sz="2400" dirty="0">
                  <a:latin typeface="Arial" panose="020B0604020202020204" pitchFamily="34" charset="0"/>
                  <a:cs typeface="Arial" panose="020B0604020202020204" pitchFamily="34" charset="0"/>
                </a:rPr>
                <a:t>, </a:t>
              </a:r>
              <a:r>
                <a:rPr kumimoji="1" lang="en-US" altLang="ja-JP" sz="2400" i="1" dirty="0">
                  <a:latin typeface="Arial" panose="020B0604020202020204" pitchFamily="34" charset="0"/>
                  <a:cs typeface="Arial" panose="020B0604020202020204" pitchFamily="34" charset="0"/>
                </a:rPr>
                <a:t>w</a:t>
              </a:r>
              <a:r>
                <a:rPr kumimoji="1" lang="en-US" altLang="ja-JP" sz="2400" baseline="-25000" dirty="0"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kumimoji="1" lang="ja-JP" altLang="en-US" sz="2400" baseline="-250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429319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游ゴシック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46</Words>
  <Application>Microsoft Macintosh PowerPoint</Application>
  <PresentationFormat>ワイド画面</PresentationFormat>
  <Paragraphs>10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3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5" baseType="lpstr">
      <vt:lpstr>游ゴシック</vt:lpstr>
      <vt:lpstr>游ゴシック Light</vt:lpstr>
      <vt:lpstr>Arial</vt:lpstr>
      <vt:lpstr>Office テーマ</vt:lpstr>
      <vt:lpstr>PowerPoint プレゼンテーション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今村　和也</dc:creator>
  <cp:lastModifiedBy>今村　和也</cp:lastModifiedBy>
  <cp:revision>2</cp:revision>
  <dcterms:created xsi:type="dcterms:W3CDTF">2023-05-24T11:31:07Z</dcterms:created>
  <dcterms:modified xsi:type="dcterms:W3CDTF">2023-05-24T12:01:59Z</dcterms:modified>
</cp:coreProperties>
</file>