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83"/>
    <p:restoredTop sz="94658"/>
  </p:normalViewPr>
  <p:slideViewPr>
    <p:cSldViewPr snapToGrid="0">
      <p:cViewPr varScale="1">
        <p:scale>
          <a:sx n="88" d="100"/>
          <a:sy n="88" d="100"/>
        </p:scale>
        <p:origin x="192" y="8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8129B58-B3DB-FBEE-E0DC-7DC3BE6F36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8EF98372-31BF-951F-5818-419D110205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20C7D0F-1052-1DC5-19B9-25B528A6F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5CF3-6834-4841-A71B-F99552B69501}" type="datetimeFigureOut">
              <a:rPr kumimoji="1" lang="ja-JP" altLang="en-US" smtClean="0"/>
              <a:t>2025/4/10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ABABD90E-7524-6072-E4AB-35305E43B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7459A650-0DC9-2664-128D-EAEB09B5A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53-D238-E64D-A354-3A123B9B5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25675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BCA0F20-8FD7-406C-DF44-1930E17F4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731DC318-2872-C304-3E54-3624003EED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964B56A7-FA24-9BC8-C913-8D17CC274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5CF3-6834-4841-A71B-F99552B69501}" type="datetimeFigureOut">
              <a:rPr kumimoji="1" lang="ja-JP" altLang="en-US" smtClean="0"/>
              <a:t>2025/4/10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722753E8-9DAA-D34B-AEEA-83B368CF6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09A46663-5F4B-6014-2E01-D6A6030D7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53-D238-E64D-A354-3A123B9B5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33743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CF7E58F-1653-9ACF-05BB-83B309DBD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0FDDB07E-CA60-F1B7-B2C3-C2B319D52F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150118E-5C0F-8C6C-BB43-A08BA004C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5CF3-6834-4841-A71B-F99552B69501}" type="datetimeFigureOut">
              <a:rPr kumimoji="1" lang="ja-JP" altLang="en-US" smtClean="0"/>
              <a:t>2025/4/10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15DD9BBB-85EF-9FA9-F144-503619B87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121AF45-593B-F5CA-EB0E-31C44AF92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53-D238-E64D-A354-3A123B9B5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96265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D676989-4EFB-E831-B325-723577031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7FBDD08A-F5F3-3FC7-2AA4-667626CBE3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B9E2FA63-6D0F-E63F-DBB3-4BDBBF136B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36E50192-B911-68BF-581D-213D56CF8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5CF3-6834-4841-A71B-F99552B69501}" type="datetimeFigureOut">
              <a:rPr kumimoji="1" lang="ja-JP" altLang="en-US" smtClean="0"/>
              <a:t>2025/4/10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18FE18B1-AA4E-357C-92FB-56E2E53F8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B6521D54-9F04-B46C-1075-51A70984E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53-D238-E64D-A354-3A123B9B5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47388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DA650CF-DD98-602E-0A2E-F8AF1F2BA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B5116971-26F2-9C40-92AC-ED4B1C6C21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96D96B8D-F29E-B5A7-D8C5-B37DC6334D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3D646728-BDFF-FEF6-41DD-7813405EF6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2016E2D9-380D-3A57-D85E-8719E339D0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E1C9D94B-A809-20B9-88DB-31DBB11B3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5CF3-6834-4841-A71B-F99552B69501}" type="datetimeFigureOut">
              <a:rPr kumimoji="1" lang="ja-JP" altLang="en-US" smtClean="0"/>
              <a:t>2025/4/10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84B1AE0B-5A25-44E2-D792-EC2220E54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D7715BA8-1F2E-BA3A-DA1C-04EDE0A6A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53-D238-E64D-A354-3A123B9B5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6807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BABEE53-198B-8294-4038-BF8719BBA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194129FD-30E5-9ADC-BA52-0ACA74D4D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5CF3-6834-4841-A71B-F99552B69501}" type="datetimeFigureOut">
              <a:rPr kumimoji="1" lang="ja-JP" altLang="en-US" smtClean="0"/>
              <a:t>2025/4/10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E47786F7-BBD9-9BF5-C152-EF27C19C9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45EB9CF5-E8EC-5261-F200-4EE15D922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53-D238-E64D-A354-3A123B9B5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79742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6F032547-F5A2-F446-3381-DDD9B2CE9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5CF3-6834-4841-A71B-F99552B69501}" type="datetimeFigureOut">
              <a:rPr kumimoji="1" lang="ja-JP" altLang="en-US" smtClean="0"/>
              <a:t>2025/4/10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7CF48C95-AE43-9FEE-61B4-813CEB2E9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94298C6C-58F8-0278-B826-DC4853302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53-D238-E64D-A354-3A123B9B5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28495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1B53BD1-5772-FB63-63EC-EFB042C2C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740E48F-B669-B160-C73B-94197A7203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386E8C3A-77BC-9022-7B45-BC4ABA8FA0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4E15E9CB-C0F4-7A7E-95A3-428DDEB83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5CF3-6834-4841-A71B-F99552B69501}" type="datetimeFigureOut">
              <a:rPr kumimoji="1" lang="ja-JP" altLang="en-US" smtClean="0"/>
              <a:t>2025/4/10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3C5D4908-B628-9EEC-CD90-FA1C8E332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39E33B51-4A74-38CE-1E53-F1C584B96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53-D238-E64D-A354-3A123B9B5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82658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73E40CF-8F8E-16F9-E9B7-F293467AC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1E031DA5-A854-26DA-19B9-C1E69D7D32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6E6DCA63-8FDC-2CA3-77C9-71A393F34F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B9786675-4DA8-F30B-379C-674D1424F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5CF3-6834-4841-A71B-F99552B69501}" type="datetimeFigureOut">
              <a:rPr kumimoji="1" lang="ja-JP" altLang="en-US" smtClean="0"/>
              <a:t>2025/4/10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20A047A8-62E0-5498-F209-9247DBE27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DC1C027C-8857-28FC-34A7-FAB22DFF2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53-D238-E64D-A354-3A123B9B5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7054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07DB9A1-C8E0-12E8-087D-12A605B75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51AAF588-4B72-4664-F13D-23A1F19D63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3E3F170-42FF-0645-B585-F723D11A6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5CF3-6834-4841-A71B-F99552B69501}" type="datetimeFigureOut">
              <a:rPr kumimoji="1" lang="ja-JP" altLang="en-US" smtClean="0"/>
              <a:t>2025/4/10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D207C9B-DD8E-329A-EE52-6EE9A2FF8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01B63AC4-4D4B-44DB-0ED5-D397E47B7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53-D238-E64D-A354-3A123B9B5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7985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412E1A62-7AA7-3427-78BF-CBC27CE619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5492477D-5C18-A65D-1B64-4E241B0B24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3854BE5-9AF2-E98A-8F35-06FC3A65E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5CF3-6834-4841-A71B-F99552B69501}" type="datetimeFigureOut">
              <a:rPr kumimoji="1" lang="ja-JP" altLang="en-US" smtClean="0"/>
              <a:t>2025/4/10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55A67E4-2EB0-CFDD-F87C-0AB28EDE2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0175F902-995F-100A-52CA-F3D793D77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2CA53-D238-E64D-A354-3A123B9B5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59883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BD86A7ED-9972-DDA2-FEF9-EE318C086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4C1C6AEA-647E-6CAA-0B38-DA15896792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37541EA5-25BB-134C-B28B-5EEAF462FB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395CF3-6834-4841-A71B-F99552B69501}" type="datetimeFigureOut">
              <a:rPr kumimoji="1" lang="ja-JP" altLang="en-US" smtClean="0"/>
              <a:t>2025/4/10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8D4E107D-901D-C53E-6480-C7F373ED68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ED2A43A1-4615-4908-356A-7275EEAA68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FD2CA53-D238-E64D-A354-3A123B9B59E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53797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グループ化 8">
            <a:extLst>
              <a:ext uri="{FF2B5EF4-FFF2-40B4-BE49-F238E27FC236}">
                <a16:creationId xmlns:a16="http://schemas.microsoft.com/office/drawing/2014/main" id="{6144775D-B62D-B58C-8D30-C4E8F7004DC7}"/>
              </a:ext>
            </a:extLst>
          </p:cNvPr>
          <p:cNvGrpSpPr/>
          <p:nvPr/>
        </p:nvGrpSpPr>
        <p:grpSpPr>
          <a:xfrm>
            <a:off x="2103453" y="1100865"/>
            <a:ext cx="8038330" cy="5449284"/>
            <a:chOff x="2103453" y="1100865"/>
            <a:chExt cx="8038330" cy="5449284"/>
          </a:xfrm>
        </p:grpSpPr>
        <p:pic>
          <p:nvPicPr>
            <p:cNvPr id="4" name="図 3">
              <a:extLst>
                <a:ext uri="{FF2B5EF4-FFF2-40B4-BE49-F238E27FC236}">
                  <a16:creationId xmlns:a16="http://schemas.microsoft.com/office/drawing/2014/main" id="{FBF77615-C011-054B-2FA4-599B0F24B02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03453" y="1100865"/>
              <a:ext cx="7985093" cy="4656269"/>
            </a:xfrm>
            <a:prstGeom prst="rect">
              <a:avLst/>
            </a:prstGeom>
          </p:spPr>
        </p:pic>
        <p:sp>
          <p:nvSpPr>
            <p:cNvPr id="5" name="正方形/長方形 4">
              <a:extLst>
                <a:ext uri="{FF2B5EF4-FFF2-40B4-BE49-F238E27FC236}">
                  <a16:creationId xmlns:a16="http://schemas.microsoft.com/office/drawing/2014/main" id="{59B752B1-55E7-C1F2-CD5D-8EDDA3623F56}"/>
                </a:ext>
              </a:extLst>
            </p:cNvPr>
            <p:cNvSpPr/>
            <p:nvPr/>
          </p:nvSpPr>
          <p:spPr>
            <a:xfrm>
              <a:off x="2495774" y="2355925"/>
              <a:ext cx="3786692" cy="3313355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47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" name="正方形/長方形 5">
              <a:extLst>
                <a:ext uri="{FF2B5EF4-FFF2-40B4-BE49-F238E27FC236}">
                  <a16:creationId xmlns:a16="http://schemas.microsoft.com/office/drawing/2014/main" id="{696C9DAD-B821-979E-87DC-D5C7D54E0488}"/>
                </a:ext>
              </a:extLst>
            </p:cNvPr>
            <p:cNvSpPr/>
            <p:nvPr/>
          </p:nvSpPr>
          <p:spPr>
            <a:xfrm>
              <a:off x="6355090" y="2355924"/>
              <a:ext cx="3786692" cy="3313355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7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" name="テキスト ボックス 6">
              <a:extLst>
                <a:ext uri="{FF2B5EF4-FFF2-40B4-BE49-F238E27FC236}">
                  <a16:creationId xmlns:a16="http://schemas.microsoft.com/office/drawing/2014/main" id="{6DD14307-C2E1-4C9A-E82B-C832737DD94F}"/>
                </a:ext>
              </a:extLst>
            </p:cNvPr>
            <p:cNvSpPr txBox="1"/>
            <p:nvPr/>
          </p:nvSpPr>
          <p:spPr>
            <a:xfrm>
              <a:off x="2495774" y="5965374"/>
              <a:ext cx="37866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sz="3200">
                  <a:solidFill>
                    <a:schemeClr val="accent1"/>
                  </a:solidFill>
                  <a:latin typeface="MS Gothic" panose="020B0609070205080204" pitchFamily="49" charset="-128"/>
                  <a:ea typeface="MS Gothic" panose="020B0609070205080204" pitchFamily="49" charset="-128"/>
                </a:rPr>
                <a:t>スターラー</a:t>
              </a:r>
            </a:p>
          </p:txBody>
        </p:sp>
        <p:sp>
          <p:nvSpPr>
            <p:cNvPr id="8" name="テキスト ボックス 7">
              <a:extLst>
                <a:ext uri="{FF2B5EF4-FFF2-40B4-BE49-F238E27FC236}">
                  <a16:creationId xmlns:a16="http://schemas.microsoft.com/office/drawing/2014/main" id="{6B3BABB2-B893-127E-31CA-642C0064B466}"/>
                </a:ext>
              </a:extLst>
            </p:cNvPr>
            <p:cNvSpPr txBox="1"/>
            <p:nvPr/>
          </p:nvSpPr>
          <p:spPr>
            <a:xfrm>
              <a:off x="6355091" y="5959339"/>
              <a:ext cx="37866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sz="3200">
                  <a:solidFill>
                    <a:schemeClr val="accent2"/>
                  </a:solidFill>
                  <a:latin typeface="MS Gothic" panose="020B0609070205080204" pitchFamily="49" charset="-128"/>
                  <a:ea typeface="MS Gothic" panose="020B0609070205080204" pitchFamily="49" charset="-128"/>
                </a:rPr>
                <a:t>ヒーター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43156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 descr="屋内, キッチン, 座る, テーブル が含まれている画像&#10;&#10;AI によって生成されたコンテンツは間違っている可能性があります。">
            <a:extLst>
              <a:ext uri="{FF2B5EF4-FFF2-40B4-BE49-F238E27FC236}">
                <a16:creationId xmlns:a16="http://schemas.microsoft.com/office/drawing/2014/main" id="{1918FF84-7777-50B4-4555-28914016E0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070" b="25141"/>
          <a:stretch/>
        </p:blipFill>
        <p:spPr bwMode="auto">
          <a:xfrm>
            <a:off x="1458184" y="934113"/>
            <a:ext cx="8978865" cy="49897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楕円 4">
            <a:extLst>
              <a:ext uri="{FF2B5EF4-FFF2-40B4-BE49-F238E27FC236}">
                <a16:creationId xmlns:a16="http://schemas.microsoft.com/office/drawing/2014/main" id="{1C456B91-2F61-6D1C-BFB8-B345024989CE}"/>
              </a:ext>
            </a:extLst>
          </p:cNvPr>
          <p:cNvSpPr>
            <a:spLocks noChangeAspect="1"/>
          </p:cNvSpPr>
          <p:nvPr/>
        </p:nvSpPr>
        <p:spPr>
          <a:xfrm>
            <a:off x="1754951" y="1355798"/>
            <a:ext cx="1800000" cy="1800000"/>
          </a:xfrm>
          <a:prstGeom prst="ellipse">
            <a:avLst/>
          </a:prstGeom>
          <a:solidFill>
            <a:srgbClr val="FFFF00">
              <a:alpha val="59000"/>
            </a:srgb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ja-JP" altLang="en-US"/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C5371435-5707-9C2C-A171-1E60BD3F967F}"/>
              </a:ext>
            </a:extLst>
          </p:cNvPr>
          <p:cNvSpPr txBox="1"/>
          <p:nvPr/>
        </p:nvSpPr>
        <p:spPr>
          <a:xfrm>
            <a:off x="3700847" y="1778744"/>
            <a:ext cx="4493538" cy="954107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ja-JP" altLang="en-US" sz="2800"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rPr>
              <a:t>アルミバス上部の冷却部と</a:t>
            </a:r>
            <a:endParaRPr lang="en-US" altLang="ja-JP" sz="2800" dirty="0">
              <a:latin typeface="Arial" panose="020B0604020202020204" pitchFamily="34" charset="0"/>
              <a:ea typeface="MS Gothic" panose="020B0609070205080204" pitchFamily="49" charset="-128"/>
              <a:cs typeface="Arial" panose="020B0604020202020204" pitchFamily="34" charset="0"/>
            </a:endParaRPr>
          </a:p>
          <a:p>
            <a:r>
              <a:rPr lang="ja-JP" altLang="en-US" sz="2800">
                <a:latin typeface="Arial" panose="020B0604020202020204" pitchFamily="34" charset="0"/>
                <a:ea typeface="MS Gothic" panose="020B0609070205080204" pitchFamily="49" charset="-128"/>
                <a:cs typeface="Arial" panose="020B0604020202020204" pitchFamily="34" charset="0"/>
              </a:rPr>
              <a:t>ホースで繋がっている蛇口</a:t>
            </a:r>
            <a:endParaRPr kumimoji="1" lang="ja-JP" altLang="en-US" sz="2800">
              <a:latin typeface="Arial" panose="020B0604020202020204" pitchFamily="34" charset="0"/>
              <a:ea typeface="MS Gothic" panose="020B0609070205080204" pitchFamily="49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1262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12</Words>
  <Application>Microsoft Macintosh PowerPoint</Application>
  <PresentationFormat>ワイド画面</PresentationFormat>
  <Paragraphs>4</Paragraphs>
  <Slides>2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7" baseType="lpstr">
      <vt:lpstr>MS Gothic</vt:lpstr>
      <vt:lpstr>游ゴシック</vt:lpstr>
      <vt:lpstr>游ゴシック Light</vt:lpstr>
      <vt:lpstr>Arial</vt:lpstr>
      <vt:lpstr>Office テーマ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今村　和也</dc:creator>
  <cp:lastModifiedBy>今村　和也</cp:lastModifiedBy>
  <cp:revision>2</cp:revision>
  <dcterms:created xsi:type="dcterms:W3CDTF">2025-04-10T04:50:55Z</dcterms:created>
  <dcterms:modified xsi:type="dcterms:W3CDTF">2025-04-10T04:59:52Z</dcterms:modified>
</cp:coreProperties>
</file>